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6" r:id="rId2"/>
    <p:sldId id="257" r:id="rId3"/>
    <p:sldId id="258" r:id="rId4"/>
    <p:sldId id="265" r:id="rId5"/>
    <p:sldId id="274" r:id="rId6"/>
    <p:sldId id="264" r:id="rId7"/>
    <p:sldId id="278" r:id="rId8"/>
    <p:sldId id="266" r:id="rId9"/>
    <p:sldId id="267" r:id="rId10"/>
    <p:sldId id="262" r:id="rId11"/>
    <p:sldId id="269" r:id="rId12"/>
    <p:sldId id="277" r:id="rId13"/>
    <p:sldId id="270" r:id="rId14"/>
    <p:sldId id="268" r:id="rId15"/>
    <p:sldId id="271" r:id="rId16"/>
    <p:sldId id="272" r:id="rId17"/>
    <p:sldId id="273" r:id="rId18"/>
    <p:sldId id="275" r:id="rId19"/>
    <p:sldId id="263" r:id="rId20"/>
  </p:sldIdLst>
  <p:sldSz cx="18288000" cy="10287000"/>
  <p:notesSz cx="10287000" cy="18288000"/>
  <p:embeddedFontLst>
    <p:embeddedFont>
      <p:font typeface="나눔고딕 ExtraBold" panose="020B0600000101010101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EF_다이어리" panose="02000503000000000000" pitchFamily="2" charset="-127"/>
      <p:regular r:id="rId27"/>
    </p:embeddedFont>
    <p:embeddedFont>
      <p:font typeface="가나초콜릿" panose="020B0600000101010101" pitchFamily="34" charset="-127"/>
      <p:regular r:id="rId28"/>
    </p:embeddedFont>
    <p:embeddedFont>
      <p:font typeface="고양일산 L" panose="02020603020101020101" pitchFamily="18" charset="-127"/>
      <p:regular r:id="rId29"/>
    </p:embeddedFont>
    <p:embeddedFont>
      <p:font typeface="고양일산 R" panose="020B0303000000020004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B05"/>
    <a:srgbClr val="FADD06"/>
    <a:srgbClr val="DBEEF4"/>
    <a:srgbClr val="385D8A"/>
    <a:srgbClr val="93CDDD"/>
    <a:srgbClr val="FCD5B5"/>
    <a:srgbClr val="FAC090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3" autoAdjust="0"/>
  </p:normalViewPr>
  <p:slideViewPr>
    <p:cSldViewPr>
      <p:cViewPr varScale="1">
        <p:scale>
          <a:sx n="53" d="100"/>
          <a:sy n="53" d="100"/>
        </p:scale>
        <p:origin x="82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D3ED1-56D5-43F0-9663-F311BC67C16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C2F21-6899-43DC-BBC2-B5DB5E331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2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3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3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0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9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494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5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3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2F21-6899-43DC-BBC2-B5DB5E3319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3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49.50.174.134:8080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85800" y="7239673"/>
            <a:ext cx="132275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kern="0" spc="-300" dirty="0">
                <a:solidFill>
                  <a:schemeClr val="accent6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SAMM Festival</a:t>
            </a:r>
            <a:endParaRPr lang="en-US" sz="3200" dirty="0">
              <a:solidFill>
                <a:schemeClr val="accent6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664" y="8801844"/>
            <a:ext cx="81955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NCP</a:t>
            </a:r>
            <a:r>
              <a:rPr lang="ko-KR" altLang="en-US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플랫폼을 활용한 축제 정보 검색 맞춤 웹서비스 개발</a:t>
            </a:r>
            <a:endParaRPr lang="en-US" sz="3200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933194" y="8236736"/>
            <a:ext cx="8195530" cy="1019582"/>
            <a:chOff x="8933204" y="8293259"/>
            <a:chExt cx="8195530" cy="1019582"/>
          </a:xfrm>
        </p:grpSpPr>
        <p:sp>
          <p:nvSpPr>
            <p:cNvPr id="11" name="Object 11"/>
            <p:cNvSpPr txBox="1"/>
            <p:nvPr/>
          </p:nvSpPr>
          <p:spPr>
            <a:xfrm>
              <a:off x="9898924" y="8604955"/>
              <a:ext cx="72298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4000" kern="0" spc="-200" dirty="0">
                  <a:solidFill>
                    <a:srgbClr val="FFFFFF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  <a:cs typeface="Noto Sans CJK KR Black" pitchFamily="34" charset="0"/>
                </a:rPr>
                <a:t>2022 . 08.  19</a:t>
              </a:r>
              <a:endParaRPr lang="en-US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933204" y="8293259"/>
              <a:ext cx="819553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  <a:cs typeface="Pattaya" pitchFamily="34" charset="0"/>
                </a:rPr>
                <a:t>SAMM</a:t>
              </a:r>
              <a:endParaRPr lang="en-US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250E75-02A6-43D8-9A23-B4DACC1C8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4" y="1"/>
            <a:ext cx="16019380" cy="71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0" y="4370303"/>
            <a:ext cx="4267200" cy="4586669"/>
            <a:chOff x="760590" y="4370303"/>
            <a:chExt cx="5868088" cy="45866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590" y="4370303"/>
              <a:ext cx="5868088" cy="45866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rgbClr val="FFFFFF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Role allocation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853" y="209835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조원들이 맡은 역할에 대한 내용입니다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 </a:t>
            </a:r>
            <a:endParaRPr lang="en-US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7061" y="6346791"/>
            <a:ext cx="450016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290601" y="4370303"/>
            <a:ext cx="4267200" cy="4586669"/>
            <a:chOff x="6205919" y="4370303"/>
            <a:chExt cx="5868088" cy="4586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5919" y="4370303"/>
              <a:ext cx="5868088" cy="458666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215832" y="6542039"/>
            <a:ext cx="4500168" cy="523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admin</a:t>
            </a:r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 페이지</a:t>
            </a:r>
            <a:endParaRPr lang="en-US" sz="2801" dirty="0">
              <a:latin typeface="EF_다이어리" panose="02000503000000000000" pitchFamily="2" charset="-127"/>
              <a:ea typeface="EF_다이어리" panose="02000503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006517" y="4370303"/>
            <a:ext cx="4267200" cy="4586669"/>
            <a:chOff x="11657037" y="4370303"/>
            <a:chExt cx="5868088" cy="45866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7037" y="4370303"/>
              <a:ext cx="5868088" cy="458666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960940" y="6388280"/>
            <a:ext cx="4500168" cy="954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로그인 </a:t>
            </a:r>
            <a:r>
              <a:rPr lang="en-US" altLang="ko-KR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&amp; </a:t>
            </a:r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회원가입</a:t>
            </a:r>
            <a:endParaRPr lang="en-US" altLang="ko-KR" sz="2801" dirty="0">
              <a:solidFill>
                <a:srgbClr val="787878"/>
              </a:solidFill>
              <a:latin typeface="EF_다이어리" panose="02000503000000000000" pitchFamily="2" charset="-127"/>
              <a:ea typeface="EF_다이어리" panose="02000503000000000000" pitchFamily="2" charset="-127"/>
              <a:cs typeface="Noto Sans CJK KR Regular" pitchFamily="34" charset="0"/>
            </a:endParaRPr>
          </a:p>
          <a:p>
            <a:pPr algn="ctr"/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블로그 페이지</a:t>
            </a:r>
            <a:endParaRPr lang="en-US" sz="2801" dirty="0">
              <a:latin typeface="EF_다이어리" panose="02000503000000000000" pitchFamily="2" charset="-127"/>
              <a:ea typeface="EF_다이어리" panose="02000503000000000000" pitchFamily="2" charset="-127"/>
            </a:endParaRPr>
          </a:p>
        </p:txBody>
      </p: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20ED5A3A-0BEF-4505-8FB4-2FCC8BE5C2A6}"/>
              </a:ext>
            </a:extLst>
          </p:cNvPr>
          <p:cNvGrpSpPr/>
          <p:nvPr/>
        </p:nvGrpSpPr>
        <p:grpSpPr>
          <a:xfrm>
            <a:off x="-16340" y="4366832"/>
            <a:ext cx="4267200" cy="4586669"/>
            <a:chOff x="760590" y="4370303"/>
            <a:chExt cx="5868088" cy="4586668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541686E1-47C4-4328-AEB2-0B2828E40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590" y="4370303"/>
              <a:ext cx="5868088" cy="4586668"/>
            </a:xfrm>
            <a:prstGeom prst="rect">
              <a:avLst/>
            </a:prstGeom>
          </p:spPr>
        </p:pic>
      </p:grpSp>
      <p:sp>
        <p:nvSpPr>
          <p:cNvPr id="32" name="Object 12">
            <a:extLst>
              <a:ext uri="{FF2B5EF4-FFF2-40B4-BE49-F238E27FC236}">
                <a16:creationId xmlns:a16="http://schemas.microsoft.com/office/drawing/2014/main" id="{FD35A647-7E1D-4196-872F-2F30D7CFB096}"/>
              </a:ext>
            </a:extLst>
          </p:cNvPr>
          <p:cNvSpPr txBox="1"/>
          <p:nvPr/>
        </p:nvSpPr>
        <p:spPr>
          <a:xfrm>
            <a:off x="-164603" y="5941875"/>
            <a:ext cx="4500168" cy="2678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전체 </a:t>
            </a:r>
            <a:r>
              <a:rPr lang="en-US" altLang="ko-KR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CSS</a:t>
            </a:r>
          </a:p>
          <a:p>
            <a:pPr algn="ctr"/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축제 검색</a:t>
            </a:r>
            <a:endParaRPr lang="en-US" altLang="ko-KR" sz="2801" dirty="0">
              <a:solidFill>
                <a:schemeClr val="bg1">
                  <a:lumMod val="50000"/>
                </a:schemeClr>
              </a:solidFill>
              <a:latin typeface="EF_다이어리" panose="02000503000000000000" pitchFamily="2" charset="-127"/>
              <a:ea typeface="EF_다이어리" panose="02000503000000000000" pitchFamily="2" charset="-127"/>
            </a:endParaRPr>
          </a:p>
          <a:p>
            <a:pPr algn="ctr"/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위시</a:t>
            </a:r>
            <a:r>
              <a:rPr lang="en-US" altLang="ko-KR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, </a:t>
            </a:r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공유</a:t>
            </a:r>
            <a:endParaRPr lang="en-US" altLang="ko-KR" sz="2801" dirty="0">
              <a:solidFill>
                <a:schemeClr val="bg1">
                  <a:lumMod val="50000"/>
                </a:schemeClr>
              </a:solidFill>
              <a:latin typeface="EF_다이어리" panose="02000503000000000000" pitchFamily="2" charset="-127"/>
              <a:ea typeface="EF_다이어리" panose="02000503000000000000" pitchFamily="2" charset="-127"/>
            </a:endParaRPr>
          </a:p>
          <a:p>
            <a:pPr algn="ctr"/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마이페이지</a:t>
            </a:r>
            <a:r>
              <a:rPr lang="en-US" altLang="ko-KR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 </a:t>
            </a:r>
          </a:p>
          <a:p>
            <a:pPr algn="ctr"/>
            <a:r>
              <a:rPr lang="en-US" altLang="ko-KR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NCP </a:t>
            </a:r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서버 관리</a:t>
            </a:r>
            <a:endParaRPr lang="en-US" altLang="ko-KR" sz="2801" dirty="0">
              <a:solidFill>
                <a:schemeClr val="bg1">
                  <a:lumMod val="50000"/>
                </a:schemeClr>
              </a:solidFill>
              <a:latin typeface="EF_다이어리" panose="02000503000000000000" pitchFamily="2" charset="-127"/>
              <a:ea typeface="EF_다이어리" panose="02000503000000000000" pitchFamily="2" charset="-127"/>
            </a:endParaRPr>
          </a:p>
          <a:p>
            <a:pPr algn="ctr"/>
            <a:r>
              <a:rPr lang="en-US" altLang="ko-KR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API</a:t>
            </a:r>
            <a:r>
              <a:rPr lang="ko-KR" altLang="en-US" sz="2801" dirty="0">
                <a:solidFill>
                  <a:schemeClr val="bg1">
                    <a:lumMod val="50000"/>
                  </a:schemeClr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 관리</a:t>
            </a:r>
            <a:endParaRPr lang="en-US" altLang="ko-KR" sz="2801" dirty="0">
              <a:solidFill>
                <a:schemeClr val="bg1">
                  <a:lumMod val="50000"/>
                </a:schemeClr>
              </a:solidFill>
              <a:latin typeface="EF_다이어리" panose="02000503000000000000" pitchFamily="2" charset="-127"/>
              <a:ea typeface="EF_다이어리" panose="02000503000000000000" pitchFamily="2" charset="-127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AE32C9A6-FF37-4BAB-8A30-99AD8FAE087A}"/>
              </a:ext>
            </a:extLst>
          </p:cNvPr>
          <p:cNvSpPr txBox="1"/>
          <p:nvPr/>
        </p:nvSpPr>
        <p:spPr>
          <a:xfrm>
            <a:off x="4455516" y="6365495"/>
            <a:ext cx="4500168" cy="9543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기본 </a:t>
            </a:r>
            <a:r>
              <a:rPr lang="en-US" altLang="ko-KR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CRUD </a:t>
            </a:r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  <a:cs typeface="Noto Sans CJK KR Regular" pitchFamily="34" charset="0"/>
              </a:rPr>
              <a:t>및 테스트</a:t>
            </a:r>
            <a:endParaRPr lang="en-US" altLang="ko-KR" sz="2801" dirty="0">
              <a:solidFill>
                <a:srgbClr val="787878"/>
              </a:solidFill>
              <a:latin typeface="EF_다이어리" panose="02000503000000000000" pitchFamily="2" charset="-127"/>
              <a:ea typeface="EF_다이어리" panose="02000503000000000000" pitchFamily="2" charset="-127"/>
              <a:cs typeface="Noto Sans CJK KR Regular" pitchFamily="34" charset="0"/>
            </a:endParaRPr>
          </a:p>
          <a:p>
            <a:pPr algn="ctr"/>
            <a:r>
              <a:rPr lang="ko-KR" altLang="en-US" sz="2801" dirty="0">
                <a:solidFill>
                  <a:srgbClr val="787878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rPr>
              <a:t>지도기반검색</a:t>
            </a:r>
            <a:endParaRPr lang="en-US" altLang="ko-KR" sz="2801" dirty="0">
              <a:solidFill>
                <a:srgbClr val="787878"/>
              </a:solidFill>
              <a:latin typeface="EF_다이어리" panose="02000503000000000000" pitchFamily="2" charset="-127"/>
              <a:ea typeface="EF_다이어리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FEC446-03B0-20E2-DA8A-3815D1E2B3DB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C528D38C-75C1-FD12-AF70-8F84EE10840E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54935A47-1841-362A-523B-BCBD4F19985D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010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EFFA0-4467-8CB1-D562-E602E1FEAFBB}"/>
              </a:ext>
            </a:extLst>
          </p:cNvPr>
          <p:cNvGrpSpPr/>
          <p:nvPr/>
        </p:nvGrpSpPr>
        <p:grpSpPr>
          <a:xfrm>
            <a:off x="797476" y="5023222"/>
            <a:ext cx="2379677" cy="769440"/>
            <a:chOff x="797474" y="5023221"/>
            <a:chExt cx="2379676" cy="769441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F3C29F0E-B93E-4899-BCD6-6A7B114CB342}"/>
                </a:ext>
              </a:extLst>
            </p:cNvPr>
            <p:cNvSpPr txBox="1"/>
            <p:nvPr/>
          </p:nvSpPr>
          <p:spPr>
            <a:xfrm>
              <a:off x="1072680" y="5023221"/>
              <a:ext cx="20891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 err="1">
                  <a:solidFill>
                    <a:srgbClr val="000000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Noto Sans CJK KR Medium" pitchFamily="34" charset="0"/>
                </a:rPr>
                <a:t>간승기</a:t>
              </a:r>
              <a:endParaRPr lang="en-US" sz="32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28FEF-DFBA-C419-A64E-5C221D9E4B3E}"/>
                </a:ext>
              </a:extLst>
            </p:cNvPr>
            <p:cNvSpPr txBox="1"/>
            <p:nvPr/>
          </p:nvSpPr>
          <p:spPr>
            <a:xfrm>
              <a:off x="797474" y="5068404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“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499DE9-9CDB-3EA7-E1AE-C54D18B0D347}"/>
                </a:ext>
              </a:extLst>
            </p:cNvPr>
            <p:cNvSpPr txBox="1"/>
            <p:nvPr/>
          </p:nvSpPr>
          <p:spPr>
            <a:xfrm>
              <a:off x="2917253" y="5053998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”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4831D0-691B-2C67-E8D5-344BC06C585F}"/>
              </a:ext>
            </a:extLst>
          </p:cNvPr>
          <p:cNvGrpSpPr/>
          <p:nvPr/>
        </p:nvGrpSpPr>
        <p:grpSpPr>
          <a:xfrm>
            <a:off x="5481325" y="5006849"/>
            <a:ext cx="2379677" cy="769440"/>
            <a:chOff x="797474" y="5023221"/>
            <a:chExt cx="2379676" cy="769441"/>
          </a:xfrm>
        </p:grpSpPr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8284FA62-08B9-CAC6-B9F1-10762A41A2AF}"/>
                </a:ext>
              </a:extLst>
            </p:cNvPr>
            <p:cNvSpPr txBox="1"/>
            <p:nvPr/>
          </p:nvSpPr>
          <p:spPr>
            <a:xfrm>
              <a:off x="1059713" y="5023221"/>
              <a:ext cx="20891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>
                  <a:latin typeface="EF_다이어리" panose="02000503000000000000" pitchFamily="2" charset="-127"/>
                  <a:ea typeface="EF_다이어리" panose="02000503000000000000" pitchFamily="2" charset="-127"/>
                </a:rPr>
                <a:t>이상찬</a:t>
              </a:r>
              <a:endParaRPr lang="en-US" sz="44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849477-47FA-3D53-91E0-40302B31AFE6}"/>
                </a:ext>
              </a:extLst>
            </p:cNvPr>
            <p:cNvSpPr txBox="1"/>
            <p:nvPr/>
          </p:nvSpPr>
          <p:spPr>
            <a:xfrm>
              <a:off x="797474" y="5068404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“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815F42-E68D-0DBB-334D-9319AA46AF88}"/>
                </a:ext>
              </a:extLst>
            </p:cNvPr>
            <p:cNvSpPr txBox="1"/>
            <p:nvPr/>
          </p:nvSpPr>
          <p:spPr>
            <a:xfrm>
              <a:off x="2917253" y="5053998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”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24F76C0-5EF5-4B1F-4FA2-E43FA3C0F266}"/>
              </a:ext>
            </a:extLst>
          </p:cNvPr>
          <p:cNvGrpSpPr/>
          <p:nvPr/>
        </p:nvGrpSpPr>
        <p:grpSpPr>
          <a:xfrm>
            <a:off x="10155100" y="5034682"/>
            <a:ext cx="2379677" cy="769440"/>
            <a:chOff x="797474" y="5023221"/>
            <a:chExt cx="2379676" cy="769441"/>
          </a:xfrm>
        </p:grpSpPr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797B709B-AD43-1176-F8F0-EDCC40E95276}"/>
                </a:ext>
              </a:extLst>
            </p:cNvPr>
            <p:cNvSpPr txBox="1"/>
            <p:nvPr/>
          </p:nvSpPr>
          <p:spPr>
            <a:xfrm>
              <a:off x="1072680" y="5023221"/>
              <a:ext cx="20891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 err="1">
                  <a:latin typeface="EF_다이어리" panose="02000503000000000000" pitchFamily="2" charset="-127"/>
                  <a:ea typeface="EF_다이어리" panose="02000503000000000000" pitchFamily="2" charset="-127"/>
                </a:rPr>
                <a:t>김유란</a:t>
              </a:r>
              <a:endParaRPr lang="en-US" sz="44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CA99AB-5D49-43F6-3D7B-B8E64D249DD8}"/>
                </a:ext>
              </a:extLst>
            </p:cNvPr>
            <p:cNvSpPr txBox="1"/>
            <p:nvPr/>
          </p:nvSpPr>
          <p:spPr>
            <a:xfrm>
              <a:off x="797474" y="5068404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“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55194A-E4C8-9A90-4F3D-955386CB12F3}"/>
                </a:ext>
              </a:extLst>
            </p:cNvPr>
            <p:cNvSpPr txBox="1"/>
            <p:nvPr/>
          </p:nvSpPr>
          <p:spPr>
            <a:xfrm>
              <a:off x="2917253" y="5053998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”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3F1F9B-05A8-7328-D330-E1FAD7586CA2}"/>
              </a:ext>
            </a:extLst>
          </p:cNvPr>
          <p:cNvGrpSpPr/>
          <p:nvPr/>
        </p:nvGrpSpPr>
        <p:grpSpPr>
          <a:xfrm>
            <a:off x="14950280" y="4974731"/>
            <a:ext cx="2379677" cy="769440"/>
            <a:chOff x="797474" y="5023221"/>
            <a:chExt cx="2379676" cy="769441"/>
          </a:xfrm>
        </p:grpSpPr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6B9B0A9E-B42D-2C8A-70E9-3C505AA88CC9}"/>
                </a:ext>
              </a:extLst>
            </p:cNvPr>
            <p:cNvSpPr txBox="1"/>
            <p:nvPr/>
          </p:nvSpPr>
          <p:spPr>
            <a:xfrm>
              <a:off x="1072680" y="5023221"/>
              <a:ext cx="2089158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000000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</a:rPr>
                <a:t>강주성</a:t>
              </a:r>
              <a:endParaRPr lang="en-US" sz="32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16F26B-5C45-1CDC-1DC9-B4F826572F06}"/>
                </a:ext>
              </a:extLst>
            </p:cNvPr>
            <p:cNvSpPr txBox="1"/>
            <p:nvPr/>
          </p:nvSpPr>
          <p:spPr>
            <a:xfrm>
              <a:off x="797474" y="5068404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“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56ACD3-FC98-5B9D-329D-086A984E4403}"/>
                </a:ext>
              </a:extLst>
            </p:cNvPr>
            <p:cNvSpPr txBox="1"/>
            <p:nvPr/>
          </p:nvSpPr>
          <p:spPr>
            <a:xfrm>
              <a:off x="2917253" y="5053998"/>
              <a:ext cx="259897" cy="70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1" b="1" dirty="0">
                  <a:latin typeface="가나초콜릿" panose="020B0600000101010101" pitchFamily="50" charset="-127"/>
                  <a:ea typeface="가나초콜릿" panose="020B0600000101010101" pitchFamily="50" charset="-127"/>
                </a:rPr>
                <a:t>”</a:t>
              </a:r>
              <a:endParaRPr lang="ko-KR" altLang="en-US" sz="4001" b="1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  <p:sp>
        <p:nvSpPr>
          <p:cNvPr id="42" name="Object 7">
            <a:extLst>
              <a:ext uri="{FF2B5EF4-FFF2-40B4-BE49-F238E27FC236}">
                <a16:creationId xmlns:a16="http://schemas.microsoft.com/office/drawing/2014/main" id="{E49AAEE9-27ED-47B5-B0E9-0AE826A4890B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역할분배</a:t>
            </a:r>
            <a:endParaRPr lang="en-US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828801" y="7948255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스케쥴러</a:t>
            </a:r>
            <a:endParaRPr lang="en-US" sz="2000" b="1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EF7F6702-78CA-4746-B77D-17A980C4A346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328B77C-6F7C-4402-961E-8B1A430D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21ACC068-1F08-40EF-B41F-B06C2D6558D5}"/>
              </a:ext>
            </a:extLst>
          </p:cNvPr>
          <p:cNvSpPr txBox="1"/>
          <p:nvPr/>
        </p:nvSpPr>
        <p:spPr>
          <a:xfrm>
            <a:off x="622853" y="2098357"/>
            <a:ext cx="123614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메인페이지</a:t>
            </a:r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 및 축제 상세페이지에 대한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endParaRPr lang="en-US" altLang="ko-KR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  <a:p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AF609FB0-C6BC-432F-AC47-2EDA8EB25CC9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C646B1E7-AEA8-43E8-A808-F9817D6096A9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C7E31B-6DB9-4253-A19A-69EDE86D676F}"/>
              </a:ext>
            </a:extLst>
          </p:cNvPr>
          <p:cNvGrpSpPr/>
          <p:nvPr/>
        </p:nvGrpSpPr>
        <p:grpSpPr>
          <a:xfrm>
            <a:off x="228601" y="174541"/>
            <a:ext cx="17844116" cy="369524"/>
            <a:chOff x="228600" y="174540"/>
            <a:chExt cx="17844115" cy="369525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78491BED-8E47-49C9-8F14-DB92396CC620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FAABF703-91FF-4AB5-99F2-ECEE0002575C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011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74231F-B199-CAED-8FE4-42812C2E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21" y="5386013"/>
            <a:ext cx="2511000" cy="24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4232AF-5D1F-C4F8-61D5-6E12A8FF3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530" y="3128522"/>
            <a:ext cx="2616612" cy="24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E658A8-EB67-B5DC-CC3C-C35779C3E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979" y="3128522"/>
            <a:ext cx="2574879" cy="24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73DB34-23FC-CF09-69E5-E67C3395170B}"/>
              </a:ext>
            </a:extLst>
          </p:cNvPr>
          <p:cNvCxnSpPr>
            <a:cxnSpLocks/>
            <a:stCxn id="9" idx="2"/>
            <a:endCxn id="3" idx="7"/>
          </p:cNvCxnSpPr>
          <p:nvPr/>
        </p:nvCxnSpPr>
        <p:spPr>
          <a:xfrm flipH="1">
            <a:off x="4087495" y="4352523"/>
            <a:ext cx="2409485" cy="139199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541089-7A4B-93C0-6C3A-DEC1F80FF647}"/>
              </a:ext>
            </a:extLst>
          </p:cNvPr>
          <p:cNvCxnSpPr>
            <a:cxnSpLocks/>
            <a:stCxn id="5" idx="2"/>
            <a:endCxn id="9" idx="6"/>
          </p:cNvCxnSpPr>
          <p:nvPr/>
        </p:nvCxnSpPr>
        <p:spPr>
          <a:xfrm flipH="1">
            <a:off x="9071858" y="4352522"/>
            <a:ext cx="23886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DFEA6B-2FCE-9B0F-52C7-FBE9BF3371A0}"/>
              </a:ext>
            </a:extLst>
          </p:cNvPr>
          <p:cNvCxnSpPr>
            <a:cxnSpLocks/>
            <a:stCxn id="29" idx="2"/>
            <a:endCxn id="3" idx="5"/>
          </p:cNvCxnSpPr>
          <p:nvPr/>
        </p:nvCxnSpPr>
        <p:spPr>
          <a:xfrm flipH="1" flipV="1">
            <a:off x="4087495" y="7475511"/>
            <a:ext cx="2409485" cy="102234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7BBCE40-29D3-C236-E895-F890A5F3A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1" y="7273860"/>
            <a:ext cx="2890001" cy="24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69977B3-3595-AABA-D528-F3B80EA31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979" y="7273860"/>
            <a:ext cx="2477354" cy="24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C8AECD4-AF6B-1A0E-D7ED-FC2C48DBDD91}"/>
              </a:ext>
            </a:extLst>
          </p:cNvPr>
          <p:cNvCxnSpPr>
            <a:cxnSpLocks/>
            <a:stCxn id="29" idx="6"/>
            <a:endCxn id="27" idx="2"/>
          </p:cNvCxnSpPr>
          <p:nvPr/>
        </p:nvCxnSpPr>
        <p:spPr>
          <a:xfrm>
            <a:off x="8974333" y="8497860"/>
            <a:ext cx="237947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Object 18">
            <a:extLst>
              <a:ext uri="{FF2B5EF4-FFF2-40B4-BE49-F238E27FC236}">
                <a16:creationId xmlns:a16="http://schemas.microsoft.com/office/drawing/2014/main" id="{A28F8648-7FD3-162B-97CF-21CB81181453}"/>
              </a:ext>
            </a:extLst>
          </p:cNvPr>
          <p:cNvSpPr txBox="1"/>
          <p:nvPr/>
        </p:nvSpPr>
        <p:spPr>
          <a:xfrm>
            <a:off x="6545548" y="5557065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API 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호출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5" name="Object 18">
            <a:extLst>
              <a:ext uri="{FF2B5EF4-FFF2-40B4-BE49-F238E27FC236}">
                <a16:creationId xmlns:a16="http://schemas.microsoft.com/office/drawing/2014/main" id="{18D69D15-8697-C8EE-4044-47CF64EB4FA5}"/>
              </a:ext>
            </a:extLst>
          </p:cNvPr>
          <p:cNvSpPr txBox="1"/>
          <p:nvPr/>
        </p:nvSpPr>
        <p:spPr>
          <a:xfrm>
            <a:off x="11505680" y="5557065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DB 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삽입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8F3E605F-8396-5055-7547-B8F0D90B46BD}"/>
              </a:ext>
            </a:extLst>
          </p:cNvPr>
          <p:cNvSpPr txBox="1"/>
          <p:nvPr/>
        </p:nvSpPr>
        <p:spPr>
          <a:xfrm>
            <a:off x="6477001" y="9738124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DB 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검색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979C8B2C-ED5B-508E-A1FB-743F6E4511D9}"/>
              </a:ext>
            </a:extLst>
          </p:cNvPr>
          <p:cNvSpPr txBox="1"/>
          <p:nvPr/>
        </p:nvSpPr>
        <p:spPr>
          <a:xfrm>
            <a:off x="11505680" y="9738124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Email 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발송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3FD9C6E0-B112-8C29-7A54-492A6EEE80F8}"/>
              </a:ext>
            </a:extLst>
          </p:cNvPr>
          <p:cNvSpPr txBox="1"/>
          <p:nvPr/>
        </p:nvSpPr>
        <p:spPr>
          <a:xfrm>
            <a:off x="4019237" y="4678921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매일 </a:t>
            </a:r>
            <a:r>
              <a:rPr lang="en-US" altLang="ko-KR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시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A33A78CB-F49C-1BB9-C143-E4B99071F59E}"/>
              </a:ext>
            </a:extLst>
          </p:cNvPr>
          <p:cNvSpPr txBox="1"/>
          <p:nvPr/>
        </p:nvSpPr>
        <p:spPr>
          <a:xfrm>
            <a:off x="3943657" y="7756332"/>
            <a:ext cx="25263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매일 </a:t>
            </a:r>
            <a:r>
              <a:rPr lang="en-US" altLang="ko-KR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0</a:t>
            </a:r>
            <a:r>
              <a:rPr lang="ko-KR" altLang="en-US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시</a:t>
            </a:r>
            <a:endParaRPr 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2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2171246" y="8826104"/>
            <a:ext cx="25263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메인 페이지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31372" y="8826102"/>
            <a:ext cx="2794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상세페이지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091B7E-B9C0-466A-8CEC-DE528459E9E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0" y="4228644"/>
            <a:ext cx="5040000" cy="39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CA43ED-5915-482B-A005-4A477E1147E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00" y="4228644"/>
            <a:ext cx="5040000" cy="3960000"/>
          </a:xfrm>
          <a:prstGeom prst="rect">
            <a:avLst/>
          </a:prstGeom>
        </p:spPr>
      </p:pic>
      <p:sp>
        <p:nvSpPr>
          <p:cNvPr id="43" name="Object 18">
            <a:extLst>
              <a:ext uri="{FF2B5EF4-FFF2-40B4-BE49-F238E27FC236}">
                <a16:creationId xmlns:a16="http://schemas.microsoft.com/office/drawing/2014/main" id="{50DC3CA9-5544-42AF-9C6F-742011697E0C}"/>
              </a:ext>
            </a:extLst>
          </p:cNvPr>
          <p:cNvSpPr txBox="1"/>
          <p:nvPr/>
        </p:nvSpPr>
        <p:spPr>
          <a:xfrm>
            <a:off x="8108303" y="8826104"/>
            <a:ext cx="20691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검색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E567840-A349-41D0-8090-0AEE342DBAC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7" y="4228644"/>
            <a:ext cx="5040000" cy="3960000"/>
          </a:xfrm>
          <a:prstGeom prst="rect">
            <a:avLst/>
          </a:prstGeom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EF7F6702-78CA-4746-B77D-17A980C4A346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C328B77C-6F7C-4402-961E-8B1A430D3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21ACC068-1F08-40EF-B41F-B06C2D6558D5}"/>
              </a:ext>
            </a:extLst>
          </p:cNvPr>
          <p:cNvSpPr txBox="1"/>
          <p:nvPr/>
        </p:nvSpPr>
        <p:spPr>
          <a:xfrm>
            <a:off x="622853" y="2098357"/>
            <a:ext cx="123614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메인페이지</a:t>
            </a:r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 및 축제 상세페이지에 대한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endParaRPr lang="en-US" altLang="ko-KR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  <a:p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AF609FB0-C6BC-432F-AC47-2EDA8EB25CC9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C646B1E7-AEA8-43E8-A808-F9817D6096A9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C7E31B-6DB9-4253-A19A-69EDE86D676F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78491BED-8E47-49C9-8F14-DB92396CC620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FAABF703-91FF-4AB5-99F2-ECEE0002575C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012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6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7DC523D-B0E4-466D-B94C-84D7AB0FDB9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00" y="4228644"/>
            <a:ext cx="5040000" cy="39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351B6D-4978-453D-9024-2D734DAE3A9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228644"/>
            <a:ext cx="5040000" cy="39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93BA30-904F-4EAC-BFFD-7D93EC4CB94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0" y="4228644"/>
            <a:ext cx="5040000" cy="3960000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E2AF0DCA-6A8E-4322-928A-5B2790A22A1E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23C3A90F-20E7-441A-B457-9FC270064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6BA25059-24C9-4917-8646-9949B457C174}"/>
              </a:ext>
            </a:extLst>
          </p:cNvPr>
          <p:cNvSpPr txBox="1"/>
          <p:nvPr/>
        </p:nvSpPr>
        <p:spPr>
          <a:xfrm>
            <a:off x="622853" y="2098357"/>
            <a:ext cx="123614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메인페이지</a:t>
            </a:r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 및 축제 상세페이지에 대한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endParaRPr lang="en-US" altLang="ko-KR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  <a:p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478FDDA-4EC8-400E-A48E-98F967967EEC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3CA26F9B-7568-4132-BB58-43051554B9F1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A30EEE-A3BF-4392-8EEC-B079FD2C3F26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E53FF8A3-74E7-447A-BAB4-C86C281CAA2E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746FC4CD-99F5-441F-8F3C-166274435020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013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23" name="Object 18">
            <a:extLst>
              <a:ext uri="{FF2B5EF4-FFF2-40B4-BE49-F238E27FC236}">
                <a16:creationId xmlns:a16="http://schemas.microsoft.com/office/drawing/2014/main" id="{D81A96E3-2B27-4DEC-A86C-461B807BAD8C}"/>
              </a:ext>
            </a:extLst>
          </p:cNvPr>
          <p:cNvSpPr txBox="1"/>
          <p:nvPr/>
        </p:nvSpPr>
        <p:spPr>
          <a:xfrm>
            <a:off x="2214107" y="8826101"/>
            <a:ext cx="25263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리뷰 및 평점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894244AE-B8E3-4ED8-967F-D745B7E41F88}"/>
              </a:ext>
            </a:extLst>
          </p:cNvPr>
          <p:cNvSpPr txBox="1"/>
          <p:nvPr/>
        </p:nvSpPr>
        <p:spPr>
          <a:xfrm>
            <a:off x="13631372" y="8826101"/>
            <a:ext cx="2794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찜하기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9" name="Object 18">
            <a:extLst>
              <a:ext uri="{FF2B5EF4-FFF2-40B4-BE49-F238E27FC236}">
                <a16:creationId xmlns:a16="http://schemas.microsoft.com/office/drawing/2014/main" id="{EE0162F7-EB5A-4943-B9A5-8C932E23CC69}"/>
              </a:ext>
            </a:extLst>
          </p:cNvPr>
          <p:cNvSpPr txBox="1"/>
          <p:nvPr/>
        </p:nvSpPr>
        <p:spPr>
          <a:xfrm>
            <a:off x="8108303" y="8826101"/>
            <a:ext cx="20691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챗봇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04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25ED16D-A672-4717-AE8B-99FECFF679A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31500"/>
            <a:ext cx="5040000" cy="39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73BDE0-A791-4216-8ED8-4B810ADC088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229100"/>
            <a:ext cx="5040000" cy="396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08F1772-833A-4063-95F4-03EEA3170E5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800" y="4231500"/>
            <a:ext cx="5040000" cy="3960000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A68B2632-BD13-438C-A1DE-0CE70C58019A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F6D668-3099-4ECE-B114-0A30FE0D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910C2AFE-4A9E-4578-A6DE-3A0B4976C7B1}"/>
              </a:ext>
            </a:extLst>
          </p:cNvPr>
          <p:cNvSpPr txBox="1"/>
          <p:nvPr/>
        </p:nvSpPr>
        <p:spPr>
          <a:xfrm>
            <a:off x="622853" y="209835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로그인 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&amp; </a:t>
            </a:r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회원가입 페이지의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62353D52-4734-4012-8B2B-F0D5898E3844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728BCB61-88AC-4F8C-B786-FD99895F99D1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341A0E-C40C-4F09-80AB-8AFAB417EAAD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ECA0A7A9-A422-4F56-B549-9119A3A905D6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A01F638C-4FC6-425E-91BE-46BD2024B1E6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014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30" name="Object 18">
            <a:extLst>
              <a:ext uri="{FF2B5EF4-FFF2-40B4-BE49-F238E27FC236}">
                <a16:creationId xmlns:a16="http://schemas.microsoft.com/office/drawing/2014/main" id="{B6265536-098B-49F6-A2E9-E181AECE8BBF}"/>
              </a:ext>
            </a:extLst>
          </p:cNvPr>
          <p:cNvSpPr txBox="1"/>
          <p:nvPr/>
        </p:nvSpPr>
        <p:spPr>
          <a:xfrm>
            <a:off x="2171246" y="8826101"/>
            <a:ext cx="25263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로그인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951CB2B4-663F-4FBF-814C-B0388AB46CDA}"/>
              </a:ext>
            </a:extLst>
          </p:cNvPr>
          <p:cNvSpPr txBox="1"/>
          <p:nvPr/>
        </p:nvSpPr>
        <p:spPr>
          <a:xfrm>
            <a:off x="13631372" y="8826099"/>
            <a:ext cx="2794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마이페이지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EE9C4AB3-F728-4399-BEFF-9281034268EF}"/>
              </a:ext>
            </a:extLst>
          </p:cNvPr>
          <p:cNvSpPr txBox="1"/>
          <p:nvPr/>
        </p:nvSpPr>
        <p:spPr>
          <a:xfrm>
            <a:off x="8108303" y="8826101"/>
            <a:ext cx="20691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회원가입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92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82A659-8A05-4029-BCAF-18B73F2C45D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4229100"/>
            <a:ext cx="5040000" cy="39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C1F6DA-2BF8-4CF8-A086-DD37FADCB90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14" y="4229100"/>
            <a:ext cx="5040000" cy="39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3C9E65-FC90-4AF0-B77C-4B57C9E7C0D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4229100"/>
            <a:ext cx="5040000" cy="3960000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4EB4AA9A-FA0A-4103-9C61-2ECC88D1971E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A45C251A-C3DD-4AE5-9787-31181AFA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569CC6C5-777A-41AA-AFB2-77BCDC6498B3}"/>
              </a:ext>
            </a:extLst>
          </p:cNvPr>
          <p:cNvSpPr txBox="1"/>
          <p:nvPr/>
        </p:nvSpPr>
        <p:spPr>
          <a:xfrm>
            <a:off x="622853" y="209835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지도검색의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26075A6F-81DC-4016-91AD-7E1906752B70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A24DC987-59A1-4932-8BF0-1C0691C48BF7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1A125B-B714-4F17-AFE2-EB97230FB783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9AD18CAE-7529-45D9-ADBF-06DD4AA12128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31" name="Object 13">
              <a:extLst>
                <a:ext uri="{FF2B5EF4-FFF2-40B4-BE49-F238E27FC236}">
                  <a16:creationId xmlns:a16="http://schemas.microsoft.com/office/drawing/2014/main" id="{1096BA21-34BF-46F9-9307-918B466B97E3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015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36" name="Object 18">
            <a:extLst>
              <a:ext uri="{FF2B5EF4-FFF2-40B4-BE49-F238E27FC236}">
                <a16:creationId xmlns:a16="http://schemas.microsoft.com/office/drawing/2014/main" id="{CF77ED53-FF00-4BA1-86F7-D362E16BB559}"/>
              </a:ext>
            </a:extLst>
          </p:cNvPr>
          <p:cNvSpPr txBox="1"/>
          <p:nvPr/>
        </p:nvSpPr>
        <p:spPr>
          <a:xfrm>
            <a:off x="2236646" y="8826099"/>
            <a:ext cx="25263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지도검색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944BA9BB-1846-41F3-84E0-592182BE674E}"/>
              </a:ext>
            </a:extLst>
          </p:cNvPr>
          <p:cNvSpPr txBox="1"/>
          <p:nvPr/>
        </p:nvSpPr>
        <p:spPr>
          <a:xfrm>
            <a:off x="13631372" y="8826099"/>
            <a:ext cx="2794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키워드검색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F0847DB7-E0DC-45C6-B100-C234A5A9559F}"/>
              </a:ext>
            </a:extLst>
          </p:cNvPr>
          <p:cNvSpPr txBox="1"/>
          <p:nvPr/>
        </p:nvSpPr>
        <p:spPr>
          <a:xfrm>
            <a:off x="8094458" y="8826099"/>
            <a:ext cx="20691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날짜검색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18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FB6105-70A6-4B58-BF4A-94F475F5C62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4229100"/>
            <a:ext cx="5040000" cy="39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FB513-BB86-4B2F-8BFC-4DBE9C4F871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14" y="4229100"/>
            <a:ext cx="5040000" cy="39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A4B0D5-005A-49E9-B7C7-791F3C15DB9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025" y="4229100"/>
            <a:ext cx="5040000" cy="3960000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F38924D0-CDBD-40F0-9691-07196F0CC8B2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A07AC0C1-462E-41AE-829A-4A768FED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0712EC63-E074-401D-9B50-8289A158E940}"/>
              </a:ext>
            </a:extLst>
          </p:cNvPr>
          <p:cNvSpPr txBox="1"/>
          <p:nvPr/>
        </p:nvSpPr>
        <p:spPr>
          <a:xfrm>
            <a:off x="622853" y="209835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블로그 게시판의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7207E03-49A1-4D09-A2D5-4771B19A9D90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9C000767-B365-4BE5-8E24-A1D0FAD5C7E3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35A37F-7AA7-4EEE-9F75-7B736E327621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6CDAD792-057B-44CB-BBB3-CE59F5C05F1F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1FC49747-322C-446F-8DBA-4EB5BA2596B1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016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33" name="Object 18">
            <a:extLst>
              <a:ext uri="{FF2B5EF4-FFF2-40B4-BE49-F238E27FC236}">
                <a16:creationId xmlns:a16="http://schemas.microsoft.com/office/drawing/2014/main" id="{4F43A18D-AADC-4482-8763-6D401F8B5542}"/>
              </a:ext>
            </a:extLst>
          </p:cNvPr>
          <p:cNvSpPr txBox="1"/>
          <p:nvPr/>
        </p:nvSpPr>
        <p:spPr>
          <a:xfrm>
            <a:off x="2236646" y="8826099"/>
            <a:ext cx="25263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보드게시판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213617F7-D4F2-4A2C-8989-AAD15D1A56F1}"/>
              </a:ext>
            </a:extLst>
          </p:cNvPr>
          <p:cNvSpPr txBox="1"/>
          <p:nvPr/>
        </p:nvSpPr>
        <p:spPr>
          <a:xfrm>
            <a:off x="13631372" y="8826100"/>
            <a:ext cx="2794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댓글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11E8988F-5520-45DF-AC4D-EAA45FD88076}"/>
              </a:ext>
            </a:extLst>
          </p:cNvPr>
          <p:cNvSpPr txBox="1"/>
          <p:nvPr/>
        </p:nvSpPr>
        <p:spPr>
          <a:xfrm>
            <a:off x="8020901" y="8826099"/>
            <a:ext cx="22439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상세페이지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20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97ACCB6-2DA8-48F8-B57C-6851ADF26B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0" y="4229100"/>
            <a:ext cx="5040000" cy="39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73BD4E-ECD4-4A6B-A8DF-D5B56B19576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025" y="4229100"/>
            <a:ext cx="5040000" cy="39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6C26F1-8164-4D32-A5E7-5D49F7B90A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70" y="4229100"/>
            <a:ext cx="5040000" cy="3960000"/>
          </a:xfrm>
          <a:prstGeom prst="rect">
            <a:avLst/>
          </a:prstGeom>
        </p:spPr>
      </p:pic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7B3FBD23-659F-4EF4-86B2-6E8AD4E18455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54278037-448E-4190-B4B3-D77354F42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0E8CC74D-4110-4364-9B06-FAEEB4760299}"/>
              </a:ext>
            </a:extLst>
          </p:cNvPr>
          <p:cNvSpPr txBox="1"/>
          <p:nvPr/>
        </p:nvSpPr>
        <p:spPr>
          <a:xfrm>
            <a:off x="622853" y="209835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admin</a:t>
            </a:r>
            <a:r>
              <a:rPr lang="ko-KR" alt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 페이지의 설명입니다</a:t>
            </a:r>
            <a:r>
              <a:rPr lang="en-US" altLang="ko-KR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r>
              <a:rPr lang="en-US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 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01AA486E-174E-4458-97BF-9813F7E00E26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기능설명</a:t>
            </a:r>
            <a:endParaRPr lang="en-US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F3A14928-E7BA-43B3-9F47-55C2628D8E66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Functional description</a:t>
            </a:r>
            <a:endParaRPr lang="en-US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6B31E5-AB4F-4585-8621-9526933426F6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00369575-229F-4AD7-B4EF-601E117F3DD8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B20BC457-C3FF-4554-B914-E41E92E57865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017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41" name="Object 18">
            <a:extLst>
              <a:ext uri="{FF2B5EF4-FFF2-40B4-BE49-F238E27FC236}">
                <a16:creationId xmlns:a16="http://schemas.microsoft.com/office/drawing/2014/main" id="{2E8B4F2D-458C-4468-9374-314DBAA4B3C5}"/>
              </a:ext>
            </a:extLst>
          </p:cNvPr>
          <p:cNvSpPr txBox="1"/>
          <p:nvPr/>
        </p:nvSpPr>
        <p:spPr>
          <a:xfrm>
            <a:off x="1951122" y="8826099"/>
            <a:ext cx="3097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축제 사진 허용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D1156FAB-FB25-42D4-B150-32756423EBED}"/>
              </a:ext>
            </a:extLst>
          </p:cNvPr>
          <p:cNvSpPr txBox="1"/>
          <p:nvPr/>
        </p:nvSpPr>
        <p:spPr>
          <a:xfrm>
            <a:off x="13386116" y="8826099"/>
            <a:ext cx="32850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old" pitchFamily="34" charset="0"/>
              </a:rPr>
              <a:t>관리자 정보등록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43" name="Object 18">
            <a:extLst>
              <a:ext uri="{FF2B5EF4-FFF2-40B4-BE49-F238E27FC236}">
                <a16:creationId xmlns:a16="http://schemas.microsoft.com/office/drawing/2014/main" id="{ED76E9AF-4251-4EFA-84D7-E9D5950329F8}"/>
              </a:ext>
            </a:extLst>
          </p:cNvPr>
          <p:cNvSpPr txBox="1"/>
          <p:nvPr/>
        </p:nvSpPr>
        <p:spPr>
          <a:xfrm>
            <a:off x="7857467" y="8826099"/>
            <a:ext cx="25626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게시판 관리</a:t>
            </a:r>
            <a:endParaRPr lang="en-US" sz="36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59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1FD22061-B1FB-4D97-AAFA-2A1FB1997F84}"/>
              </a:ext>
            </a:extLst>
          </p:cNvPr>
          <p:cNvSpPr/>
          <p:nvPr/>
        </p:nvSpPr>
        <p:spPr>
          <a:xfrm>
            <a:off x="6477000" y="3363821"/>
            <a:ext cx="4876800" cy="487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hlinkClick r:id="rId2"/>
            <a:extLst>
              <a:ext uri="{FF2B5EF4-FFF2-40B4-BE49-F238E27FC236}">
                <a16:creationId xmlns:a16="http://schemas.microsoft.com/office/drawing/2014/main" id="{D285F7F5-2CF0-4588-BF34-E3BFCBF8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05" y="4253026"/>
            <a:ext cx="3098393" cy="3098393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CF810037-3832-4620-A43F-FDD2EA6FF0D1}"/>
              </a:ext>
            </a:extLst>
          </p:cNvPr>
          <p:cNvSpPr txBox="1"/>
          <p:nvPr/>
        </p:nvSpPr>
        <p:spPr>
          <a:xfrm>
            <a:off x="457201" y="1150003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chemeClr val="bg1"/>
                </a:solidFill>
                <a:latin typeface="가나초콜릿" panose="020B0600000101010101" pitchFamily="34" charset="-127"/>
                <a:ea typeface="가나초콜릿" panose="020B0600000101010101" pitchFamily="34" charset="-127"/>
                <a:cs typeface="Noto Sans CJK KR Black" pitchFamily="34" charset="0"/>
              </a:rPr>
              <a:t>D</a:t>
            </a:r>
            <a:r>
              <a:rPr lang="en-US" altLang="ko-KR" sz="4800" dirty="0">
                <a:solidFill>
                  <a:schemeClr val="bg1"/>
                </a:solidFill>
                <a:latin typeface="가나초콜릿" panose="020B0600000101010101" pitchFamily="34" charset="-127"/>
                <a:ea typeface="가나초콜릿" panose="020B0600000101010101" pitchFamily="34" charset="-127"/>
              </a:rPr>
              <a:t>emonstration</a:t>
            </a:r>
            <a:endParaRPr lang="en-US" sz="6000" dirty="0">
              <a:solidFill>
                <a:schemeClr val="bg1"/>
              </a:solidFill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9F48382-0E02-47AD-9C49-B2AFA6E41804}"/>
              </a:ext>
            </a:extLst>
          </p:cNvPr>
          <p:cNvSpPr txBox="1"/>
          <p:nvPr/>
        </p:nvSpPr>
        <p:spPr>
          <a:xfrm>
            <a:off x="622853" y="2098357"/>
            <a:ext cx="1236144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지금부터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SAMM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의 시연을 시작하겠습니다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2D87F4-49B7-47B3-8397-917019741ABC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947A88B7-0A7B-44A9-BC04-729DA0B26BC2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B273D08-9B1E-47D7-8E08-B204922E10EE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018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4F8D6FB2-767E-48EE-9D5A-D5A8402CCEE0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시연</a:t>
            </a:r>
            <a:endParaRPr lang="en-US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56966" y="1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6996A950-4728-424B-A4C1-AD307ACBDE7A}"/>
              </a:ext>
            </a:extLst>
          </p:cNvPr>
          <p:cNvSpPr txBox="1"/>
          <p:nvPr/>
        </p:nvSpPr>
        <p:spPr>
          <a:xfrm>
            <a:off x="685800" y="7239674"/>
            <a:ext cx="132275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kern="0" spc="-300" dirty="0">
                <a:solidFill>
                  <a:srgbClr val="FFFFFF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Thank you!</a:t>
            </a:r>
            <a:endParaRPr lang="en-US" sz="32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69A9A-951F-473D-BEA6-9E0D9A9FF67E}"/>
              </a:ext>
            </a:extLst>
          </p:cNvPr>
          <p:cNvSpPr txBox="1"/>
          <p:nvPr/>
        </p:nvSpPr>
        <p:spPr>
          <a:xfrm>
            <a:off x="737665" y="8811216"/>
            <a:ext cx="8195531" cy="5233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1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SAMM</a:t>
            </a:r>
            <a:r>
              <a:rPr lang="ko-KR" altLang="en-US" sz="2801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의 발표를 봐주셔서 감사합니다</a:t>
            </a:r>
            <a:r>
              <a:rPr lang="en-US" altLang="ko-KR" sz="2801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.</a:t>
            </a:r>
            <a:endParaRPr lang="en-US" sz="32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91F63CBA-DB80-45F8-8624-7DDD718BCCE6}"/>
              </a:ext>
            </a:extLst>
          </p:cNvPr>
          <p:cNvGrpSpPr/>
          <p:nvPr/>
        </p:nvGrpSpPr>
        <p:grpSpPr>
          <a:xfrm>
            <a:off x="8933195" y="8236663"/>
            <a:ext cx="8195531" cy="1019710"/>
            <a:chOff x="8933204" y="8293195"/>
            <a:chExt cx="8195530" cy="1019711"/>
          </a:xfrm>
        </p:grpSpPr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86AB0746-F0F7-4156-8CE1-D3B109D254D7}"/>
                </a:ext>
              </a:extLst>
            </p:cNvPr>
            <p:cNvSpPr txBox="1"/>
            <p:nvPr/>
          </p:nvSpPr>
          <p:spPr>
            <a:xfrm>
              <a:off x="9898923" y="8604891"/>
              <a:ext cx="7229800" cy="7080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4001" kern="0" spc="-200" dirty="0">
                  <a:solidFill>
                    <a:srgbClr val="FFFFFF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  <a:cs typeface="Noto Sans CJK KR Black" pitchFamily="34" charset="0"/>
                </a:rPr>
                <a:t>2022 . 08.  19</a:t>
              </a:r>
              <a:endParaRPr lang="en-US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96D14C80-5594-441A-9563-F8A6595B3831}"/>
                </a:ext>
              </a:extLst>
            </p:cNvPr>
            <p:cNvSpPr txBox="1"/>
            <p:nvPr/>
          </p:nvSpPr>
          <p:spPr>
            <a:xfrm>
              <a:off x="8933204" y="8293195"/>
              <a:ext cx="8195530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rgbClr val="FFFFFF"/>
                  </a:solidFill>
                  <a:latin typeface="가나초콜릿" panose="020B0600000101010101" pitchFamily="50" charset="-127"/>
                  <a:ea typeface="가나초콜릿" panose="020B0600000101010101" pitchFamily="50" charset="-127"/>
                  <a:cs typeface="Pattaya" pitchFamily="34" charset="0"/>
                </a:rPr>
                <a:t>SAMM</a:t>
              </a:r>
              <a:endParaRPr lang="en-US" dirty="0">
                <a:latin typeface="가나초콜릿" panose="020B0600000101010101" pitchFamily="50" charset="-127"/>
                <a:ea typeface="가나초콜릿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4600" y="8645804"/>
            <a:ext cx="18480314" cy="164274"/>
            <a:chOff x="-194600" y="8337829"/>
            <a:chExt cx="18480314" cy="1642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94600" y="8337829"/>
              <a:ext cx="9321031" cy="164274"/>
              <a:chOff x="-194600" y="8337829"/>
              <a:chExt cx="9321031" cy="1642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94600" y="8337829"/>
                <a:ext cx="9321031" cy="16427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4683" y="8337829"/>
              <a:ext cx="9321031" cy="1642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191914" y="7682925"/>
            <a:ext cx="21450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anumSquare Light" pitchFamily="34" charset="0"/>
              </a:rPr>
              <a:t>메인 페이지</a:t>
            </a:r>
            <a:endParaRPr lang="en-US" sz="32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65617" y="7633828"/>
            <a:ext cx="29704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anumSquare Light" pitchFamily="34" charset="0"/>
              </a:rPr>
              <a:t>지도검색 페이지</a:t>
            </a:r>
            <a:endParaRPr lang="en-US" sz="32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78359" y="7617905"/>
            <a:ext cx="25894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anumSquare Light" pitchFamily="34" charset="0"/>
              </a:rPr>
              <a:t>블로그 페이지</a:t>
            </a:r>
            <a:endParaRPr lang="en-US" sz="32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6896" y="9016378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프로젝트 개요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64912" y="9025235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기획의도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14812" y="9016378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설계 및 </a:t>
            </a:r>
            <a:r>
              <a:rPr lang="en-US" altLang="ko-KR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UI </a:t>
            </a:r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계층도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41624" y="9016378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프로젝트 일정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28101" y="9016378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페이지 기능설명</a:t>
            </a:r>
            <a:endParaRPr lang="en-US" altLang="ko-KR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7699BFE5-B741-4256-B111-17B492EAD07F}"/>
              </a:ext>
            </a:extLst>
          </p:cNvPr>
          <p:cNvSpPr txBox="1"/>
          <p:nvPr/>
        </p:nvSpPr>
        <p:spPr>
          <a:xfrm>
            <a:off x="6400628" y="1111151"/>
            <a:ext cx="537556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kern="0" spc="-200" dirty="0"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Index</a:t>
            </a:r>
            <a:endParaRPr lang="en-US" sz="40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22945C4B-9629-477D-86EB-D861CBE32181}"/>
              </a:ext>
            </a:extLst>
          </p:cNvPr>
          <p:cNvSpPr txBox="1"/>
          <p:nvPr/>
        </p:nvSpPr>
        <p:spPr>
          <a:xfrm>
            <a:off x="5765429" y="2558019"/>
            <a:ext cx="6604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rgbClr val="8383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8383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 목차에 대한 내용입니다</a:t>
            </a:r>
            <a:r>
              <a:rPr lang="en-US" altLang="ko-KR" sz="2000" dirty="0">
                <a:solidFill>
                  <a:srgbClr val="8383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-</a:t>
            </a:r>
            <a:endParaRPr lang="en-US" sz="2400" dirty="0">
              <a:solidFill>
                <a:srgbClr val="83838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6E200-0E79-8E56-1092-BC5D9A1514E9}"/>
              </a:ext>
            </a:extLst>
          </p:cNvPr>
          <p:cNvGrpSpPr/>
          <p:nvPr/>
        </p:nvGrpSpPr>
        <p:grpSpPr>
          <a:xfrm>
            <a:off x="228600" y="174604"/>
            <a:ext cx="17844115" cy="369332"/>
            <a:chOff x="228600" y="174604"/>
            <a:chExt cx="17844115" cy="369332"/>
          </a:xfrm>
        </p:grpSpPr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1765427B-AAF0-4925-851F-2EDFFBCB8047}"/>
                </a:ext>
              </a:extLst>
            </p:cNvPr>
            <p:cNvSpPr txBox="1"/>
            <p:nvPr/>
          </p:nvSpPr>
          <p:spPr>
            <a:xfrm>
              <a:off x="17103383" y="174604"/>
              <a:ext cx="96933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3" name="Object 13">
              <a:extLst>
                <a:ext uri="{FF2B5EF4-FFF2-40B4-BE49-F238E27FC236}">
                  <a16:creationId xmlns:a16="http://schemas.microsoft.com/office/drawing/2014/main" id="{2295562E-953B-47C9-97E9-AC0FA09F7C75}"/>
                </a:ext>
              </a:extLst>
            </p:cNvPr>
            <p:cNvSpPr txBox="1"/>
            <p:nvPr/>
          </p:nvSpPr>
          <p:spPr>
            <a:xfrm>
              <a:off x="228600" y="205382"/>
              <a:ext cx="59563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787878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002</a:t>
              </a:r>
              <a:endParaRPr lang="en-US" sz="16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EF79ED-C0B3-4A3C-B01D-46F8D8FC301F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" y="4608846"/>
            <a:ext cx="5061600" cy="2716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176B8-0818-465E-B658-D0C469C1AFAC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51" y="4608256"/>
            <a:ext cx="5061600" cy="2718000"/>
          </a:xfrm>
          <a:prstGeom prst="rect">
            <a:avLst/>
          </a:prstGeom>
        </p:spPr>
      </p:pic>
      <p:sp>
        <p:nvSpPr>
          <p:cNvPr id="44" name="Object 34">
            <a:extLst>
              <a:ext uri="{FF2B5EF4-FFF2-40B4-BE49-F238E27FC236}">
                <a16:creationId xmlns:a16="http://schemas.microsoft.com/office/drawing/2014/main" id="{B2A86DA3-EAB6-4725-BAE0-0B98B3638A0E}"/>
              </a:ext>
            </a:extLst>
          </p:cNvPr>
          <p:cNvSpPr txBox="1"/>
          <p:nvPr/>
        </p:nvSpPr>
        <p:spPr>
          <a:xfrm>
            <a:off x="14973069" y="9025235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프로젝트 시연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45" name="Object 32">
            <a:extLst>
              <a:ext uri="{FF2B5EF4-FFF2-40B4-BE49-F238E27FC236}">
                <a16:creationId xmlns:a16="http://schemas.microsoft.com/office/drawing/2014/main" id="{9F38168B-CEAA-4B06-B98C-8EE373E4ADFA}"/>
              </a:ext>
            </a:extLst>
          </p:cNvPr>
          <p:cNvSpPr txBox="1"/>
          <p:nvPr/>
        </p:nvSpPr>
        <p:spPr>
          <a:xfrm>
            <a:off x="10182142" y="9025235"/>
            <a:ext cx="23752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역할분배</a:t>
            </a:r>
            <a:endParaRPr lang="en-US" sz="2400" dirty="0"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1239873-1F36-401F-8412-2ACE631F7A4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12" y="4608256"/>
            <a:ext cx="5061600" cy="27180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18AE1C6-4273-39A5-A85C-C47E69BE8F3A}"/>
              </a:ext>
            </a:extLst>
          </p:cNvPr>
          <p:cNvSpPr/>
          <p:nvPr/>
        </p:nvSpPr>
        <p:spPr>
          <a:xfrm>
            <a:off x="1905000" y="8589641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9BBABB-8091-DF8C-456A-DCAFEE053AD5}"/>
              </a:ext>
            </a:extLst>
          </p:cNvPr>
          <p:cNvSpPr/>
          <p:nvPr/>
        </p:nvSpPr>
        <p:spPr>
          <a:xfrm>
            <a:off x="4237138" y="8600692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0C5B40B-DDAC-5278-8ED4-67E849F9BFAE}"/>
              </a:ext>
            </a:extLst>
          </p:cNvPr>
          <p:cNvSpPr/>
          <p:nvPr/>
        </p:nvSpPr>
        <p:spPr>
          <a:xfrm>
            <a:off x="6586151" y="8589641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929B4E-0472-D00F-88B7-4C820CB42905}"/>
              </a:ext>
            </a:extLst>
          </p:cNvPr>
          <p:cNvSpPr/>
          <p:nvPr/>
        </p:nvSpPr>
        <p:spPr>
          <a:xfrm>
            <a:off x="8918289" y="8605564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316D16-D2D3-1C92-F0B1-FCFCE48D0C45}"/>
              </a:ext>
            </a:extLst>
          </p:cNvPr>
          <p:cNvSpPr/>
          <p:nvPr/>
        </p:nvSpPr>
        <p:spPr>
          <a:xfrm>
            <a:off x="11253481" y="8589641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DADE69-F851-8C8E-917C-516A870A3056}"/>
              </a:ext>
            </a:extLst>
          </p:cNvPr>
          <p:cNvSpPr/>
          <p:nvPr/>
        </p:nvSpPr>
        <p:spPr>
          <a:xfrm>
            <a:off x="13599440" y="8589641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3DD1977-C6A9-17EF-C170-FB2950E6E573}"/>
              </a:ext>
            </a:extLst>
          </p:cNvPr>
          <p:cNvSpPr/>
          <p:nvPr/>
        </p:nvSpPr>
        <p:spPr>
          <a:xfrm>
            <a:off x="15928139" y="8600692"/>
            <a:ext cx="232538" cy="253120"/>
          </a:xfrm>
          <a:prstGeom prst="ellipse">
            <a:avLst/>
          </a:prstGeom>
          <a:solidFill>
            <a:srgbClr val="FBB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90CFE5-7A8D-A1CA-133A-10576183CA69}"/>
              </a:ext>
            </a:extLst>
          </p:cNvPr>
          <p:cNvCxnSpPr>
            <a:cxnSpLocks/>
          </p:cNvCxnSpPr>
          <p:nvPr/>
        </p:nvCxnSpPr>
        <p:spPr>
          <a:xfrm>
            <a:off x="10515600" y="5011712"/>
            <a:ext cx="1899904" cy="0"/>
          </a:xfrm>
          <a:prstGeom prst="line">
            <a:avLst/>
          </a:prstGeom>
          <a:ln w="28575">
            <a:solidFill>
              <a:srgbClr val="FBB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8C8C834-B5F5-E7A8-8C02-24DE6468382F}"/>
              </a:ext>
            </a:extLst>
          </p:cNvPr>
          <p:cNvCxnSpPr>
            <a:cxnSpLocks/>
          </p:cNvCxnSpPr>
          <p:nvPr/>
        </p:nvCxnSpPr>
        <p:spPr>
          <a:xfrm>
            <a:off x="5105400" y="5143500"/>
            <a:ext cx="1899904" cy="0"/>
          </a:xfrm>
          <a:prstGeom prst="line">
            <a:avLst/>
          </a:prstGeom>
          <a:ln w="28575">
            <a:solidFill>
              <a:srgbClr val="FBBB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-11003"/>
            <a:ext cx="18285714" cy="283277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D53C24F2-E69C-43BF-A8E3-CCBEE9BC2026}"/>
              </a:ext>
            </a:extLst>
          </p:cNvPr>
          <p:cNvSpPr txBox="1"/>
          <p:nvPr/>
        </p:nvSpPr>
        <p:spPr>
          <a:xfrm>
            <a:off x="284837" y="1324569"/>
            <a:ext cx="145714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Intention of the plan</a:t>
            </a:r>
            <a:endParaRPr lang="en-US" altLang="ko-KR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E609026-E068-40CB-8C3B-F2113A1F4AFA}"/>
              </a:ext>
            </a:extLst>
          </p:cNvPr>
          <p:cNvSpPr txBox="1"/>
          <p:nvPr/>
        </p:nvSpPr>
        <p:spPr>
          <a:xfrm>
            <a:off x="457200" y="2130840"/>
            <a:ext cx="123614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저희 </a:t>
            </a:r>
            <a:r>
              <a:rPr lang="en-US" altLang="ko-KR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SAMM</a:t>
            </a:r>
            <a:r>
              <a:rPr lang="ko-KR" altLang="en-US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의 </a:t>
            </a:r>
            <a:r>
              <a:rPr lang="en-US" altLang="ko-KR" dirty="0" err="1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기획의도입니다</a:t>
            </a:r>
            <a:r>
              <a:rPr lang="en-US" altLang="ko-KR" dirty="0">
                <a:solidFill>
                  <a:srgbClr val="7777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62F3A956-63B5-4214-922F-B67ABACC8380}"/>
              </a:ext>
            </a:extLst>
          </p:cNvPr>
          <p:cNvSpPr txBox="1"/>
          <p:nvPr/>
        </p:nvSpPr>
        <p:spPr>
          <a:xfrm>
            <a:off x="447261" y="7287684"/>
            <a:ext cx="577044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dirty="0">
                <a:solidFill>
                  <a:schemeClr val="bg1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축제 찾기</a:t>
            </a:r>
            <a:endParaRPr lang="en-US" b="1" dirty="0">
              <a:solidFill>
                <a:schemeClr val="bg1"/>
              </a:solidFill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D91FC225-6A40-45E5-BC9F-96A94D4D030D}"/>
              </a:ext>
            </a:extLst>
          </p:cNvPr>
          <p:cNvSpPr txBox="1"/>
          <p:nvPr/>
        </p:nvSpPr>
        <p:spPr>
          <a:xfrm>
            <a:off x="457200" y="8028682"/>
            <a:ext cx="577044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전국의 모든 축제를 검색</a:t>
            </a:r>
            <a:endParaRPr lang="en-US" altLang="ko-KR" sz="2000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내가 가고 싶은 날짜 와 지역을</a:t>
            </a:r>
            <a:endParaRPr lang="en-US" altLang="ko-KR" sz="2000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맞춤으로 검색하여 </a:t>
            </a:r>
            <a:endParaRPr lang="en-US" altLang="ko-KR" sz="2000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  <a:cs typeface="Noto Sans CJK KR Regular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축제를 찾을 수 있습니다</a:t>
            </a:r>
            <a:r>
              <a:rPr lang="en-US" altLang="ko-KR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D7263F40-3401-49A2-9FAB-8CEB9112AE04}"/>
              </a:ext>
            </a:extLst>
          </p:cNvPr>
          <p:cNvSpPr txBox="1"/>
          <p:nvPr/>
        </p:nvSpPr>
        <p:spPr>
          <a:xfrm>
            <a:off x="5956407" y="7254399"/>
            <a:ext cx="577044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dirty="0">
                <a:solidFill>
                  <a:schemeClr val="bg1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축제 체험</a:t>
            </a:r>
            <a:endParaRPr lang="en-US" b="1" dirty="0">
              <a:solidFill>
                <a:schemeClr val="bg1"/>
              </a:solidFill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ACE3F257-B383-4561-A235-15EE0D687471}"/>
              </a:ext>
            </a:extLst>
          </p:cNvPr>
          <p:cNvSpPr txBox="1"/>
          <p:nvPr/>
        </p:nvSpPr>
        <p:spPr>
          <a:xfrm>
            <a:off x="11465552" y="7200820"/>
            <a:ext cx="577044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dirty="0">
                <a:solidFill>
                  <a:schemeClr val="bg1"/>
                </a:solidFill>
                <a:latin typeface="고양일산 R" panose="020B0303000000020004" pitchFamily="50" charset="-127"/>
                <a:ea typeface="고양일산 R" panose="020B0303000000020004" pitchFamily="50" charset="-127"/>
                <a:cs typeface="Noto Sans CJK KR Bold" pitchFamily="34" charset="0"/>
              </a:rPr>
              <a:t>축제 공유</a:t>
            </a:r>
            <a:endParaRPr lang="en-US" b="1" dirty="0">
              <a:solidFill>
                <a:schemeClr val="bg1"/>
              </a:solidFill>
              <a:latin typeface="고양일산 R" panose="020B0303000000020004" pitchFamily="50" charset="-127"/>
              <a:ea typeface="고양일산 R" panose="020B03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CBDDE3-F5AE-DE8D-9637-B73D89F67217}"/>
              </a:ext>
            </a:extLst>
          </p:cNvPr>
          <p:cNvGrpSpPr/>
          <p:nvPr/>
        </p:nvGrpSpPr>
        <p:grpSpPr>
          <a:xfrm>
            <a:off x="228600" y="174604"/>
            <a:ext cx="17844115" cy="369332"/>
            <a:chOff x="228600" y="174604"/>
            <a:chExt cx="17844115" cy="369332"/>
          </a:xfrm>
        </p:grpSpPr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6F20F091-D199-FD02-D27E-99818A7DE19E}"/>
                </a:ext>
              </a:extLst>
            </p:cNvPr>
            <p:cNvSpPr txBox="1"/>
            <p:nvPr/>
          </p:nvSpPr>
          <p:spPr>
            <a:xfrm>
              <a:off x="17103383" y="174604"/>
              <a:ext cx="96933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0ED89092-52A6-EDD2-BB66-4C5CE68D1866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003</a:t>
              </a:r>
              <a:endParaRPr lang="en-US" sz="1600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78EB0DF0-3A06-4A10-B04C-DE49C5FD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39" y="3190642"/>
            <a:ext cx="3851807" cy="38206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7F7C941-6477-40EC-AF33-6EBF1FCB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96" y="3105994"/>
            <a:ext cx="3897553" cy="38213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B58ABB-DD40-4896-A3CC-3B0EC22B8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101021"/>
            <a:ext cx="3989971" cy="38213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FF441DF-6F52-F7EF-3BA5-6782C146A8CB}"/>
              </a:ext>
            </a:extLst>
          </p:cNvPr>
          <p:cNvGrpSpPr/>
          <p:nvPr/>
        </p:nvGrpSpPr>
        <p:grpSpPr>
          <a:xfrm>
            <a:off x="11451125" y="8094790"/>
            <a:ext cx="5832706" cy="1441669"/>
            <a:chOff x="6227648" y="8039799"/>
            <a:chExt cx="5832706" cy="1441669"/>
          </a:xfrm>
        </p:grpSpPr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9E3162B4-357C-01D8-CA7E-D8B997812A3B}"/>
                </a:ext>
              </a:extLst>
            </p:cNvPr>
            <p:cNvSpPr txBox="1"/>
            <p:nvPr/>
          </p:nvSpPr>
          <p:spPr>
            <a:xfrm>
              <a:off x="6227648" y="8039799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축제의 경험을 다른 사용자와</a:t>
              </a:r>
              <a:endParaRPr lang="en-US" altLang="ko-KR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71B9E1A9-36BD-4366-C044-D2274B5CF4E6}"/>
                </a:ext>
              </a:extLst>
            </p:cNvPr>
            <p:cNvSpPr txBox="1"/>
            <p:nvPr/>
          </p:nvSpPr>
          <p:spPr>
            <a:xfrm>
              <a:off x="6289906" y="8540494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공유를 통해 더 많은 정보와</a:t>
              </a:r>
              <a:endParaRPr lang="en-US" altLang="ko-KR" sz="20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endParaRPr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E46C3B32-B0DC-B688-46EE-CE815A4431D2}"/>
                </a:ext>
              </a:extLst>
            </p:cNvPr>
            <p:cNvSpPr txBox="1"/>
            <p:nvPr/>
          </p:nvSpPr>
          <p:spPr>
            <a:xfrm>
              <a:off x="6289906" y="9081358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경험을 나눌 수 있습니다</a:t>
              </a:r>
              <a:r>
                <a:rPr lang="en-US" altLang="ko-KR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DF1231-0C0C-789D-10E1-C82417C93C05}"/>
              </a:ext>
            </a:extLst>
          </p:cNvPr>
          <p:cNvGrpSpPr/>
          <p:nvPr/>
        </p:nvGrpSpPr>
        <p:grpSpPr>
          <a:xfrm>
            <a:off x="5954163" y="8059876"/>
            <a:ext cx="5832706" cy="1441669"/>
            <a:chOff x="6227648" y="8039799"/>
            <a:chExt cx="5832706" cy="1441669"/>
          </a:xfrm>
        </p:grpSpPr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D9BBBE8E-31CA-E8E2-C281-293E504A1353}"/>
                </a:ext>
              </a:extLst>
            </p:cNvPr>
            <p:cNvSpPr txBox="1"/>
            <p:nvPr/>
          </p:nvSpPr>
          <p:spPr>
            <a:xfrm>
              <a:off x="6227648" y="8039799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원하는 축제를 찾았나요</a:t>
              </a:r>
              <a:r>
                <a:rPr lang="en-US" altLang="ko-KR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?</a:t>
              </a: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22DB143-2DE1-5ACC-40FE-010AA9CABCE8}"/>
                </a:ext>
              </a:extLst>
            </p:cNvPr>
            <p:cNvSpPr txBox="1"/>
            <p:nvPr/>
          </p:nvSpPr>
          <p:spPr>
            <a:xfrm>
              <a:off x="6289906" y="8540494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축제일에 맞추어 알려줍니다</a:t>
              </a:r>
              <a:r>
                <a:rPr lang="en-US" altLang="ko-KR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.</a:t>
              </a: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8324F9AF-94AC-3395-269E-A769787F5591}"/>
                </a:ext>
              </a:extLst>
            </p:cNvPr>
            <p:cNvSpPr txBox="1"/>
            <p:nvPr/>
          </p:nvSpPr>
          <p:spPr>
            <a:xfrm>
              <a:off x="6289906" y="9081358"/>
              <a:ext cx="577044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축제를 즐기고 오세요</a:t>
              </a:r>
              <a:r>
                <a:rPr lang="en-US" altLang="ko-KR" sz="2000" dirty="0">
                  <a:solidFill>
                    <a:schemeClr val="bg1"/>
                  </a:solidFill>
                  <a:latin typeface="고양일산 L" panose="02020603020101020101" pitchFamily="18" charset="-127"/>
                  <a:ea typeface="고양일산 L" panose="02020603020101020101" pitchFamily="18" charset="-127"/>
                </a:rPr>
                <a:t>.</a:t>
              </a:r>
            </a:p>
          </p:txBody>
        </p:sp>
      </p:grpSp>
      <p:sp>
        <p:nvSpPr>
          <p:cNvPr id="27" name="Object 7">
            <a:extLst>
              <a:ext uri="{FF2B5EF4-FFF2-40B4-BE49-F238E27FC236}">
                <a16:creationId xmlns:a16="http://schemas.microsoft.com/office/drawing/2014/main" id="{6BA2498A-2DFF-4D3D-A89D-D5431A758C5D}"/>
              </a:ext>
            </a:extLst>
          </p:cNvPr>
          <p:cNvSpPr txBox="1"/>
          <p:nvPr/>
        </p:nvSpPr>
        <p:spPr>
          <a:xfrm>
            <a:off x="10338371" y="2046379"/>
            <a:ext cx="722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0" kern="0" spc="-200" dirty="0">
                <a:latin typeface="고양일산 L" panose="02020603020101020101" pitchFamily="18" charset="-127"/>
                <a:ea typeface="고양일산 L" panose="02020603020101020101" pitchFamily="18" charset="-127"/>
              </a:rPr>
              <a:t>기획 의도</a:t>
            </a:r>
            <a:endParaRPr lang="en-US" altLang="ko-KR" sz="4000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5">
            <a:extLst>
              <a:ext uri="{FF2B5EF4-FFF2-40B4-BE49-F238E27FC236}">
                <a16:creationId xmlns:a16="http://schemas.microsoft.com/office/drawing/2014/main" id="{778C4A3C-0194-48FE-BF09-5FD546D3D8FD}"/>
              </a:ext>
            </a:extLst>
          </p:cNvPr>
          <p:cNvSpPr txBox="1"/>
          <p:nvPr/>
        </p:nvSpPr>
        <p:spPr>
          <a:xfrm>
            <a:off x="457201" y="1197234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rgbClr val="FFFFFF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Project opening</a:t>
            </a:r>
            <a:endParaRPr lang="en-US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9643D3CA-2064-4CF0-A27E-BBC7581BF1F8}"/>
              </a:ext>
            </a:extLst>
          </p:cNvPr>
          <p:cNvSpPr txBox="1"/>
          <p:nvPr/>
        </p:nvSpPr>
        <p:spPr>
          <a:xfrm>
            <a:off x="609601" y="231963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Times New Roman" panose="02020603050405020304" pitchFamily="18" charset="0"/>
              </a:rPr>
              <a:t>NCP AI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Times New Roman" panose="02020603050405020304" pitchFamily="18" charset="0"/>
              </a:rPr>
              <a:t>플랫폼을 활용한 축제 정보 검색 맞춤 웹서비스 개발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2F7FCD-FBEE-4288-8231-0F1A37ED26FF}"/>
              </a:ext>
            </a:extLst>
          </p:cNvPr>
          <p:cNvSpPr txBox="1"/>
          <p:nvPr/>
        </p:nvSpPr>
        <p:spPr>
          <a:xfrm>
            <a:off x="4149383" y="5205108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1" b="1" dirty="0">
                <a:solidFill>
                  <a:srgbClr val="F2934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C98D15-FBAD-43DE-9FA4-DBFB8294FB7D}"/>
              </a:ext>
            </a:extLst>
          </p:cNvPr>
          <p:cNvSpPr txBox="1"/>
          <p:nvPr/>
        </p:nvSpPr>
        <p:spPr>
          <a:xfrm>
            <a:off x="4285265" y="5959246"/>
            <a:ext cx="21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80194D-E442-4A02-B03D-5162751B52A0}"/>
              </a:ext>
            </a:extLst>
          </p:cNvPr>
          <p:cNvSpPr txBox="1"/>
          <p:nvPr/>
        </p:nvSpPr>
        <p:spPr>
          <a:xfrm>
            <a:off x="4285265" y="6451772"/>
            <a:ext cx="21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1A0C3D-D0C1-4792-8A47-105B5D3A5EE6}"/>
              </a:ext>
            </a:extLst>
          </p:cNvPr>
          <p:cNvSpPr txBox="1"/>
          <p:nvPr/>
        </p:nvSpPr>
        <p:spPr>
          <a:xfrm>
            <a:off x="4285265" y="6944300"/>
            <a:ext cx="21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</a:t>
            </a:r>
            <a:endParaRPr lang="en-US" altLang="ko-KR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407C29-FD8C-486B-818C-12F20F5C5B4D}"/>
              </a:ext>
            </a:extLst>
          </p:cNvPr>
          <p:cNvSpPr txBox="1"/>
          <p:nvPr/>
        </p:nvSpPr>
        <p:spPr>
          <a:xfrm>
            <a:off x="4285265" y="7436827"/>
            <a:ext cx="21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endParaRPr lang="ko-KR" altLang="en-US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0075EA-CCBD-4FB9-AFB1-A1953ED27537}"/>
              </a:ext>
            </a:extLst>
          </p:cNvPr>
          <p:cNvSpPr txBox="1"/>
          <p:nvPr/>
        </p:nvSpPr>
        <p:spPr>
          <a:xfrm>
            <a:off x="4285265" y="7929353"/>
            <a:ext cx="21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883FC4-65A9-4B24-BEE3-C052C92D1E72}"/>
              </a:ext>
            </a:extLst>
          </p:cNvPr>
          <p:cNvSpPr txBox="1"/>
          <p:nvPr/>
        </p:nvSpPr>
        <p:spPr>
          <a:xfrm>
            <a:off x="4285265" y="8421881"/>
            <a:ext cx="21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협업도구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353B24-711F-677A-12B5-8DED5B58D290}"/>
              </a:ext>
            </a:extLst>
          </p:cNvPr>
          <p:cNvGrpSpPr/>
          <p:nvPr/>
        </p:nvGrpSpPr>
        <p:grpSpPr>
          <a:xfrm>
            <a:off x="4149383" y="3409109"/>
            <a:ext cx="10252418" cy="1446718"/>
            <a:chOff x="5751443" y="3730233"/>
            <a:chExt cx="10252417" cy="144671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90A0A8-45CA-4A3B-B1A6-425E280B457A}"/>
                </a:ext>
              </a:extLst>
            </p:cNvPr>
            <p:cNvSpPr txBox="1"/>
            <p:nvPr/>
          </p:nvSpPr>
          <p:spPr>
            <a:xfrm>
              <a:off x="5751443" y="3730233"/>
              <a:ext cx="21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개발기간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540EC3-DF30-40B6-8E7F-3DBF10494759}"/>
                </a:ext>
              </a:extLst>
            </p:cNvPr>
            <p:cNvSpPr txBox="1"/>
            <p:nvPr/>
          </p:nvSpPr>
          <p:spPr>
            <a:xfrm>
              <a:off x="5751443" y="4222760"/>
              <a:ext cx="21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플랫폼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3ED58F-FBE3-4414-81D7-D507ACCCBD34}"/>
                </a:ext>
              </a:extLst>
            </p:cNvPr>
            <p:cNvSpPr txBox="1"/>
            <p:nvPr/>
          </p:nvSpPr>
          <p:spPr>
            <a:xfrm>
              <a:off x="5751443" y="4715286"/>
              <a:ext cx="21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인원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D5DBD0-E3AE-404C-BD44-691516564CE7}"/>
                </a:ext>
              </a:extLst>
            </p:cNvPr>
            <p:cNvSpPr txBox="1"/>
            <p:nvPr/>
          </p:nvSpPr>
          <p:spPr>
            <a:xfrm>
              <a:off x="8053248" y="3730233"/>
              <a:ext cx="4420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2022.06.26 ~ 2022.08.18 ( 52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EBBE4F-435C-4F9E-9F67-568C971607DF}"/>
                </a:ext>
              </a:extLst>
            </p:cNvPr>
            <p:cNvSpPr txBox="1"/>
            <p:nvPr/>
          </p:nvSpPr>
          <p:spPr>
            <a:xfrm>
              <a:off x="8053248" y="4222760"/>
              <a:ext cx="991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C3AE66-4C83-4F90-84D5-C44F15B503CC}"/>
                </a:ext>
              </a:extLst>
            </p:cNvPr>
            <p:cNvSpPr txBox="1"/>
            <p:nvPr/>
          </p:nvSpPr>
          <p:spPr>
            <a:xfrm>
              <a:off x="8053248" y="4739361"/>
              <a:ext cx="7950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 프로젝트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: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간승기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강주성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김유란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이상찬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A69B59A-502F-4F84-8C97-5CC5B308BED9}"/>
              </a:ext>
            </a:extLst>
          </p:cNvPr>
          <p:cNvSpPr txBox="1"/>
          <p:nvPr/>
        </p:nvSpPr>
        <p:spPr>
          <a:xfrm>
            <a:off x="6574178" y="5959245"/>
            <a:ext cx="5500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Java( JDK 1.8), HTML5 / CSS 3 , JavaScript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71D30-C0ED-4680-BF70-6D6C232EB95F}"/>
              </a:ext>
            </a:extLst>
          </p:cNvPr>
          <p:cNvSpPr txBox="1"/>
          <p:nvPr/>
        </p:nvSpPr>
        <p:spPr>
          <a:xfrm>
            <a:off x="6587072" y="6475847"/>
            <a:ext cx="602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NCP(Naver Cloud Platform), Apache Tomcat 8.5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56828D-AC55-4368-97C6-F57C10D51118}"/>
              </a:ext>
            </a:extLst>
          </p:cNvPr>
          <p:cNvSpPr txBox="1"/>
          <p:nvPr/>
        </p:nvSpPr>
        <p:spPr>
          <a:xfrm>
            <a:off x="6587072" y="6968373"/>
            <a:ext cx="533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SpringBoot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2.71(Maven 4.0) ,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MyBatis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2.2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5BF073-8BD6-4602-8F0E-A227F97ED96E}"/>
              </a:ext>
            </a:extLst>
          </p:cNvPr>
          <p:cNvSpPr txBox="1"/>
          <p:nvPr/>
        </p:nvSpPr>
        <p:spPr>
          <a:xfrm>
            <a:off x="6587072" y="7466645"/>
            <a:ext cx="167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MySQL 8.0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EF7F00-B105-4079-8F15-F78F88E2C460}"/>
              </a:ext>
            </a:extLst>
          </p:cNvPr>
          <p:cNvSpPr txBox="1"/>
          <p:nvPr/>
        </p:nvSpPr>
        <p:spPr>
          <a:xfrm>
            <a:off x="6587072" y="7913997"/>
            <a:ext cx="6782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Eclipse 2021-12,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vscode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gti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-bash, MySQL workbench 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17D12A8-8917-4F9E-9B5A-04976709CE97}"/>
              </a:ext>
            </a:extLst>
          </p:cNvPr>
          <p:cNvSpPr txBox="1"/>
          <p:nvPr/>
        </p:nvSpPr>
        <p:spPr>
          <a:xfrm>
            <a:off x="4285265" y="8914408"/>
            <a:ext cx="21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API,</a:t>
            </a:r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D53918-24C1-443A-A06C-95082560DF5D}"/>
              </a:ext>
            </a:extLst>
          </p:cNvPr>
          <p:cNvSpPr txBox="1"/>
          <p:nvPr/>
        </p:nvSpPr>
        <p:spPr>
          <a:xfrm>
            <a:off x="6587072" y="8396912"/>
            <a:ext cx="426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Git-hub, Notion, Discord, Zoom</a:t>
            </a:r>
            <a:endParaRPr lang="ko-KR" altLang="en-US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DF4968-D384-4742-A81F-268614C7F6D2}"/>
              </a:ext>
            </a:extLst>
          </p:cNvPr>
          <p:cNvSpPr txBox="1"/>
          <p:nvPr/>
        </p:nvSpPr>
        <p:spPr>
          <a:xfrm>
            <a:off x="6587072" y="8931435"/>
            <a:ext cx="1051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Tour API 4.0 , Kakao API, Summer Note API, Naver Chatbot API, jQuery, Ajax, </a:t>
            </a:r>
            <a:r>
              <a:rPr lang="en-US" altLang="ko-KR" sz="2000" b="1" dirty="0" err="1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Tymeleaf</a:t>
            </a:r>
            <a:endParaRPr lang="ko-KR" altLang="en-US" sz="2000" b="1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886E2-F62A-4766-EDD4-07400D8C3171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AA8F1843-4931-E8B4-FB67-B6882E45034D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EE1726DC-4F8F-DB2F-2FE4-D6676765FA93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004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33" name="Object 7">
            <a:extLst>
              <a:ext uri="{FF2B5EF4-FFF2-40B4-BE49-F238E27FC236}">
                <a16:creationId xmlns:a16="http://schemas.microsoft.com/office/drawing/2014/main" id="{2746CDDF-EA95-402A-BFCC-4A8C029D7B3C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프로젝트 개요</a:t>
            </a:r>
            <a:endParaRPr lang="en-US" altLang="ko-KR" sz="4001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615498-B73A-42E4-9CB6-67AB60A604C6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5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5">
            <a:extLst>
              <a:ext uri="{FF2B5EF4-FFF2-40B4-BE49-F238E27FC236}">
                <a16:creationId xmlns:a16="http://schemas.microsoft.com/office/drawing/2014/main" id="{778C4A3C-0194-48FE-BF09-5FD546D3D8FD}"/>
              </a:ext>
            </a:extLst>
          </p:cNvPr>
          <p:cNvSpPr txBox="1"/>
          <p:nvPr/>
        </p:nvSpPr>
        <p:spPr>
          <a:xfrm>
            <a:off x="493247" y="1161574"/>
            <a:ext cx="168262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Development Environment Diagram</a:t>
            </a:r>
            <a:endParaRPr lang="en-US" altLang="ko-KR" sz="48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9643D3CA-2064-4CF0-A27E-BBC7581BF1F8}"/>
              </a:ext>
            </a:extLst>
          </p:cNvPr>
          <p:cNvSpPr txBox="1"/>
          <p:nvPr/>
        </p:nvSpPr>
        <p:spPr>
          <a:xfrm>
            <a:off x="806507" y="2168219"/>
            <a:ext cx="45250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Times New Roman" panose="02020603050405020304" pitchFamily="18" charset="0"/>
              </a:rPr>
              <a:t>개발환경에 대한 도식화입니다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8AA1F05-EA70-42DC-BD64-AEE6889CE60A}"/>
              </a:ext>
            </a:extLst>
          </p:cNvPr>
          <p:cNvSpPr/>
          <p:nvPr/>
        </p:nvSpPr>
        <p:spPr>
          <a:xfrm>
            <a:off x="13531664" y="3933366"/>
            <a:ext cx="3384737" cy="13469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/>
              <a:t>TourAPI</a:t>
            </a:r>
            <a:r>
              <a:rPr lang="en-US" altLang="ko-KR" sz="2400" b="1" dirty="0"/>
              <a:t> 4.0</a:t>
            </a:r>
            <a:endParaRPr lang="ko-KR" altLang="en-US" b="1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BCAA080-0554-4BEA-84F3-8E1159112BDD}"/>
              </a:ext>
            </a:extLst>
          </p:cNvPr>
          <p:cNvGrpSpPr/>
          <p:nvPr/>
        </p:nvGrpSpPr>
        <p:grpSpPr>
          <a:xfrm>
            <a:off x="1336274" y="3467102"/>
            <a:ext cx="15559980" cy="6166763"/>
            <a:chOff x="2489134" y="4933003"/>
            <a:chExt cx="11656329" cy="461966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BE4C049-AB17-4E1C-B59A-FCA1F0AA2732}"/>
                </a:ext>
              </a:extLst>
            </p:cNvPr>
            <p:cNvSpPr/>
            <p:nvPr/>
          </p:nvSpPr>
          <p:spPr>
            <a:xfrm>
              <a:off x="2489134" y="5312357"/>
              <a:ext cx="2535582" cy="42403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HTML5</a:t>
              </a:r>
            </a:p>
            <a:p>
              <a:pPr algn="ctr"/>
              <a:r>
                <a:rPr lang="en-US" altLang="ko-KR" sz="2000" b="1" dirty="0"/>
                <a:t>CSS3</a:t>
              </a:r>
            </a:p>
            <a:p>
              <a:pPr algn="ctr"/>
              <a:r>
                <a:rPr lang="en-US" altLang="ko-KR" sz="2000" b="1" dirty="0"/>
                <a:t>JavaScript</a:t>
              </a:r>
            </a:p>
            <a:p>
              <a:pPr algn="ctr"/>
              <a:r>
                <a:rPr lang="en-US" altLang="ko-KR" sz="2000" b="1" dirty="0"/>
                <a:t>jQuery</a:t>
              </a:r>
            </a:p>
            <a:p>
              <a:pPr algn="ctr"/>
              <a:r>
                <a:rPr lang="en-US" altLang="ko-KR" sz="2000" b="1" dirty="0"/>
                <a:t>Ajax</a:t>
              </a:r>
            </a:p>
            <a:p>
              <a:pPr algn="ctr"/>
              <a:r>
                <a:rPr lang="en-US" altLang="ko-KR" sz="2000" b="1" dirty="0" err="1"/>
                <a:t>Thymeleaf</a:t>
              </a:r>
              <a:endParaRPr lang="en-US" altLang="ko-KR" sz="2000" b="1" dirty="0"/>
            </a:p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2A26F5-E9E6-457F-B943-7A3F9A0C91DB}"/>
                </a:ext>
              </a:extLst>
            </p:cNvPr>
            <p:cNvSpPr/>
            <p:nvPr/>
          </p:nvSpPr>
          <p:spPr>
            <a:xfrm>
              <a:off x="11609881" y="6557853"/>
              <a:ext cx="2535582" cy="16976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MYSQL</a:t>
              </a:r>
              <a:endParaRPr lang="ko-KR" altLang="en-US" b="1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73CAD1C-5CDD-400D-86C7-590BB8B984CD}"/>
                </a:ext>
              </a:extLst>
            </p:cNvPr>
            <p:cNvSpPr/>
            <p:nvPr/>
          </p:nvSpPr>
          <p:spPr>
            <a:xfrm>
              <a:off x="5258514" y="5312357"/>
              <a:ext cx="6166287" cy="424030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sz="2801" b="1" dirty="0"/>
            </a:p>
            <a:p>
              <a:pPr algn="ctr"/>
              <a:endParaRPr lang="en-US" altLang="ko-KR" sz="2801" b="1" dirty="0"/>
            </a:p>
            <a:p>
              <a:pPr algn="ctr"/>
              <a:r>
                <a:rPr lang="en-US" altLang="ko-KR" sz="2801" b="1" dirty="0"/>
                <a:t>JAVA</a:t>
              </a:r>
              <a:endParaRPr lang="ko-KR" altLang="en-US" b="1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29981C5-6A4A-49FE-85D1-15D073BF1BEB}"/>
                </a:ext>
              </a:extLst>
            </p:cNvPr>
            <p:cNvSpPr/>
            <p:nvPr/>
          </p:nvSpPr>
          <p:spPr>
            <a:xfrm>
              <a:off x="5581956" y="6617108"/>
              <a:ext cx="1558431" cy="14881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Controller</a:t>
              </a:r>
              <a:endPara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27092AA-3B79-4342-AB59-F4CAACB3D2F1}"/>
                </a:ext>
              </a:extLst>
            </p:cNvPr>
            <p:cNvSpPr/>
            <p:nvPr/>
          </p:nvSpPr>
          <p:spPr>
            <a:xfrm>
              <a:off x="7562441" y="6617107"/>
              <a:ext cx="1558431" cy="14881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Service</a:t>
              </a:r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9602EC2-FF02-464C-8068-CC2B96725951}"/>
                </a:ext>
              </a:extLst>
            </p:cNvPr>
            <p:cNvSpPr/>
            <p:nvPr/>
          </p:nvSpPr>
          <p:spPr>
            <a:xfrm>
              <a:off x="9493621" y="6617107"/>
              <a:ext cx="1558431" cy="14881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Dao</a:t>
              </a:r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DCDDA1F-FBD3-4925-819C-5C0C4A491DF5}"/>
                </a:ext>
              </a:extLst>
            </p:cNvPr>
            <p:cNvSpPr txBox="1"/>
            <p:nvPr/>
          </p:nvSpPr>
          <p:spPr>
            <a:xfrm>
              <a:off x="3089159" y="4959569"/>
              <a:ext cx="2196353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Web Browser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AD1EB4-E97C-4D70-9C90-63B6AE00C642}"/>
                </a:ext>
              </a:extLst>
            </p:cNvPr>
            <p:cNvSpPr txBox="1"/>
            <p:nvPr/>
          </p:nvSpPr>
          <p:spPr>
            <a:xfrm>
              <a:off x="12628718" y="6558133"/>
              <a:ext cx="631748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7CC0753-7A8E-46D5-A93C-FD20EC5C3D0A}"/>
                </a:ext>
              </a:extLst>
            </p:cNvPr>
            <p:cNvSpPr txBox="1"/>
            <p:nvPr/>
          </p:nvSpPr>
          <p:spPr>
            <a:xfrm>
              <a:off x="7103939" y="4933003"/>
              <a:ext cx="2706706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Web Server (NCP)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4438235E-CE7F-456C-BEF4-470343520F45}"/>
                </a:ext>
              </a:extLst>
            </p:cNvPr>
            <p:cNvSpPr/>
            <p:nvPr/>
          </p:nvSpPr>
          <p:spPr>
            <a:xfrm>
              <a:off x="4774685" y="6746641"/>
              <a:ext cx="707407" cy="461665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AFF8CB07-120E-4A8E-9D33-5ECF9F6DC2CE}"/>
                </a:ext>
              </a:extLst>
            </p:cNvPr>
            <p:cNvSpPr/>
            <p:nvPr/>
          </p:nvSpPr>
          <p:spPr>
            <a:xfrm>
              <a:off x="7023078" y="6744409"/>
              <a:ext cx="707407" cy="461665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화살표: 오른쪽 102">
              <a:extLst>
                <a:ext uri="{FF2B5EF4-FFF2-40B4-BE49-F238E27FC236}">
                  <a16:creationId xmlns:a16="http://schemas.microsoft.com/office/drawing/2014/main" id="{7416346D-E26D-41A2-B5C4-9FB27CEF8CDC}"/>
                </a:ext>
              </a:extLst>
            </p:cNvPr>
            <p:cNvSpPr/>
            <p:nvPr/>
          </p:nvSpPr>
          <p:spPr>
            <a:xfrm>
              <a:off x="8978506" y="6744409"/>
              <a:ext cx="707407" cy="461665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화살표: 오른쪽 103">
              <a:extLst>
                <a:ext uri="{FF2B5EF4-FFF2-40B4-BE49-F238E27FC236}">
                  <a16:creationId xmlns:a16="http://schemas.microsoft.com/office/drawing/2014/main" id="{C219FFA8-C839-4FAE-A0FC-C0046CDBE582}"/>
                </a:ext>
              </a:extLst>
            </p:cNvPr>
            <p:cNvSpPr/>
            <p:nvPr/>
          </p:nvSpPr>
          <p:spPr>
            <a:xfrm>
              <a:off x="11124862" y="6755605"/>
              <a:ext cx="707407" cy="461665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F5BFA-DA74-4040-AEBC-23B7D1E713F1}"/>
                </a:ext>
              </a:extLst>
            </p:cNvPr>
            <p:cNvSpPr txBox="1"/>
            <p:nvPr/>
          </p:nvSpPr>
          <p:spPr>
            <a:xfrm>
              <a:off x="4575178" y="6373187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Request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28E9F05-3674-4F17-84D6-ACB696308AD7}"/>
                </a:ext>
              </a:extLst>
            </p:cNvPr>
            <p:cNvSpPr txBox="1"/>
            <p:nvPr/>
          </p:nvSpPr>
          <p:spPr>
            <a:xfrm>
              <a:off x="6847393" y="6345067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Request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F6C211-BFE0-40C3-A781-A7A1DFC19F51}"/>
                </a:ext>
              </a:extLst>
            </p:cNvPr>
            <p:cNvSpPr txBox="1"/>
            <p:nvPr/>
          </p:nvSpPr>
          <p:spPr>
            <a:xfrm>
              <a:off x="8766361" y="6338780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Request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70073C-A0B5-4B19-8DEC-D88F3D7A5948}"/>
                </a:ext>
              </a:extLst>
            </p:cNvPr>
            <p:cNvSpPr txBox="1"/>
            <p:nvPr/>
          </p:nvSpPr>
          <p:spPr>
            <a:xfrm>
              <a:off x="10861233" y="6338780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Request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9" name="화살표: 오른쪽 108">
              <a:extLst>
                <a:ext uri="{FF2B5EF4-FFF2-40B4-BE49-F238E27FC236}">
                  <a16:creationId xmlns:a16="http://schemas.microsoft.com/office/drawing/2014/main" id="{ABB55BA9-C116-4F9B-84B9-8970CC65FB3B}"/>
                </a:ext>
              </a:extLst>
            </p:cNvPr>
            <p:cNvSpPr/>
            <p:nvPr/>
          </p:nvSpPr>
          <p:spPr>
            <a:xfrm rot="10800000">
              <a:off x="11121515" y="7659027"/>
              <a:ext cx="707407" cy="461665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화살표: 오른쪽 109">
              <a:extLst>
                <a:ext uri="{FF2B5EF4-FFF2-40B4-BE49-F238E27FC236}">
                  <a16:creationId xmlns:a16="http://schemas.microsoft.com/office/drawing/2014/main" id="{AAA15E1C-EAA0-42CD-976F-91C3642A4BCE}"/>
                </a:ext>
              </a:extLst>
            </p:cNvPr>
            <p:cNvSpPr/>
            <p:nvPr/>
          </p:nvSpPr>
          <p:spPr>
            <a:xfrm rot="10800000">
              <a:off x="8978950" y="7641351"/>
              <a:ext cx="707407" cy="461665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화살표: 오른쪽 110">
              <a:extLst>
                <a:ext uri="{FF2B5EF4-FFF2-40B4-BE49-F238E27FC236}">
                  <a16:creationId xmlns:a16="http://schemas.microsoft.com/office/drawing/2014/main" id="{E0E337B5-EFA6-4B7E-BBCA-CA5B8FDBA23E}"/>
                </a:ext>
              </a:extLst>
            </p:cNvPr>
            <p:cNvSpPr/>
            <p:nvPr/>
          </p:nvSpPr>
          <p:spPr>
            <a:xfrm rot="10800000">
              <a:off x="6979558" y="7641351"/>
              <a:ext cx="707407" cy="461665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화살표: 오른쪽 111">
              <a:extLst>
                <a:ext uri="{FF2B5EF4-FFF2-40B4-BE49-F238E27FC236}">
                  <a16:creationId xmlns:a16="http://schemas.microsoft.com/office/drawing/2014/main" id="{E40B3D98-4B62-437C-B30D-CFFBC53954A3}"/>
                </a:ext>
              </a:extLst>
            </p:cNvPr>
            <p:cNvSpPr/>
            <p:nvPr/>
          </p:nvSpPr>
          <p:spPr>
            <a:xfrm rot="10800000">
              <a:off x="4774685" y="7533775"/>
              <a:ext cx="707407" cy="461665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3A79410-1CA8-4489-A05F-E3C202C71C02}"/>
                </a:ext>
              </a:extLst>
            </p:cNvPr>
            <p:cNvSpPr txBox="1"/>
            <p:nvPr/>
          </p:nvSpPr>
          <p:spPr>
            <a:xfrm>
              <a:off x="11025158" y="8156905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Return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1587E41-5F69-4474-AB7E-9979B759A6F6}"/>
                </a:ext>
              </a:extLst>
            </p:cNvPr>
            <p:cNvSpPr txBox="1"/>
            <p:nvPr/>
          </p:nvSpPr>
          <p:spPr>
            <a:xfrm>
              <a:off x="8908897" y="8156905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Return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8A9A483-5B73-4A11-944C-8288BCF728A8}"/>
                </a:ext>
              </a:extLst>
            </p:cNvPr>
            <p:cNvSpPr txBox="1"/>
            <p:nvPr/>
          </p:nvSpPr>
          <p:spPr>
            <a:xfrm>
              <a:off x="6909321" y="8138499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Return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8FF096A-DF60-45F4-A86D-7C1CB6CE0B98}"/>
                </a:ext>
              </a:extLst>
            </p:cNvPr>
            <p:cNvSpPr txBox="1"/>
            <p:nvPr/>
          </p:nvSpPr>
          <p:spPr>
            <a:xfrm>
              <a:off x="4774315" y="8083923"/>
              <a:ext cx="1169448" cy="276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Return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524801D-8DAF-4BB9-9DDD-4F419596FF8B}"/>
                </a:ext>
              </a:extLst>
            </p:cNvPr>
            <p:cNvSpPr/>
            <p:nvPr/>
          </p:nvSpPr>
          <p:spPr>
            <a:xfrm>
              <a:off x="10704780" y="6324797"/>
              <a:ext cx="1347059" cy="20903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881DCAD-1A9B-4760-81F3-90C3F80DB910}"/>
                </a:ext>
              </a:extLst>
            </p:cNvPr>
            <p:cNvSpPr/>
            <p:nvPr/>
          </p:nvSpPr>
          <p:spPr>
            <a:xfrm>
              <a:off x="5345094" y="6345067"/>
              <a:ext cx="5159514" cy="2015532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813E39-BCEE-4980-8F70-61BC8D7FB5AD}"/>
                </a:ext>
              </a:extLst>
            </p:cNvPr>
            <p:cNvSpPr txBox="1"/>
            <p:nvPr/>
          </p:nvSpPr>
          <p:spPr>
            <a:xfrm>
              <a:off x="7188050" y="5628824"/>
              <a:ext cx="1944015" cy="622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Spring boot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Tomcat(8080)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7ED2B34-9B3B-45E1-A6C1-CAEDA174701A}"/>
                </a:ext>
              </a:extLst>
            </p:cNvPr>
            <p:cNvSpPr txBox="1"/>
            <p:nvPr/>
          </p:nvSpPr>
          <p:spPr>
            <a:xfrm>
              <a:off x="10993107" y="7248480"/>
              <a:ext cx="1347059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Mybatis</a:t>
              </a:r>
              <a:endPara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11D8004-49C1-4EB0-B493-2E61967FD97A}"/>
              </a:ext>
            </a:extLst>
          </p:cNvPr>
          <p:cNvSpPr/>
          <p:nvPr/>
        </p:nvSpPr>
        <p:spPr>
          <a:xfrm>
            <a:off x="13531664" y="8242799"/>
            <a:ext cx="3384737" cy="134690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/>
              <a:t>Kakao </a:t>
            </a:r>
            <a:r>
              <a:rPr lang="en-US" altLang="ko-KR" sz="2400" b="1" dirty="0"/>
              <a:t>API</a:t>
            </a:r>
          </a:p>
          <a:p>
            <a:pPr algn="ctr"/>
            <a:r>
              <a:rPr lang="en-US" altLang="ko-KR" sz="2400" b="1" dirty="0"/>
              <a:t>NAVER API</a:t>
            </a:r>
            <a:endParaRPr lang="ko-KR" altLang="en-US" b="1" dirty="0"/>
          </a:p>
        </p:txBody>
      </p:sp>
      <p:sp>
        <p:nvSpPr>
          <p:cNvPr id="122" name="화살표: 왼쪽/오른쪽 121">
            <a:extLst>
              <a:ext uri="{FF2B5EF4-FFF2-40B4-BE49-F238E27FC236}">
                <a16:creationId xmlns:a16="http://schemas.microsoft.com/office/drawing/2014/main" id="{B8C0EDD2-3F59-497E-84D2-32F744DB5A1D}"/>
              </a:ext>
            </a:extLst>
          </p:cNvPr>
          <p:cNvSpPr/>
          <p:nvPr/>
        </p:nvSpPr>
        <p:spPr>
          <a:xfrm>
            <a:off x="12899782" y="4341496"/>
            <a:ext cx="1037042" cy="33612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왼쪽/오른쪽 122">
            <a:extLst>
              <a:ext uri="{FF2B5EF4-FFF2-40B4-BE49-F238E27FC236}">
                <a16:creationId xmlns:a16="http://schemas.microsoft.com/office/drawing/2014/main" id="{9D8FE6BA-ED37-4BF0-880A-311839AA1BFB}"/>
              </a:ext>
            </a:extLst>
          </p:cNvPr>
          <p:cNvSpPr/>
          <p:nvPr/>
        </p:nvSpPr>
        <p:spPr>
          <a:xfrm>
            <a:off x="12899782" y="8746309"/>
            <a:ext cx="1037042" cy="33612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74EBEC-D6D6-5B28-E4A2-1B4A7D9FD02C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530C731F-AC97-67C7-F7A1-81C3A932B36E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5AB28120-009D-6105-F7FC-1EF67F7C5DBA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005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9522EC-816B-44A9-9BE8-536D88A031F4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590B863A-EBD0-4B6F-AC17-BA712B6F1C03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solidFill>
                  <a:srgbClr val="FFFFFF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개발환경 도식화</a:t>
            </a:r>
            <a:endParaRPr lang="en-US" altLang="ko-KR" sz="4001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5">
            <a:extLst>
              <a:ext uri="{FF2B5EF4-FFF2-40B4-BE49-F238E27FC236}">
                <a16:creationId xmlns:a16="http://schemas.microsoft.com/office/drawing/2014/main" id="{0E3E9F78-ACA0-4DFD-9947-1329900B1443}"/>
              </a:ext>
            </a:extLst>
          </p:cNvPr>
          <p:cNvSpPr txBox="1"/>
          <p:nvPr/>
        </p:nvSpPr>
        <p:spPr>
          <a:xfrm>
            <a:off x="457201" y="1170976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Planning &amp; UI </a:t>
            </a:r>
            <a:r>
              <a:rPr lang="en-US" altLang="ko-KR" sz="48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hierarchy</a:t>
            </a:r>
            <a:endParaRPr lang="en-US" sz="48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2A42E053-0CD6-4940-A3A6-6B29313C0E1A}"/>
              </a:ext>
            </a:extLst>
          </p:cNvPr>
          <p:cNvSpPr txBox="1"/>
          <p:nvPr/>
        </p:nvSpPr>
        <p:spPr>
          <a:xfrm>
            <a:off x="668755" y="224343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프로젝트 화면 설계에 대한 내용입니다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pic>
        <p:nvPicPr>
          <p:cNvPr id="977" name="그림 976">
            <a:extLst>
              <a:ext uri="{FF2B5EF4-FFF2-40B4-BE49-F238E27FC236}">
                <a16:creationId xmlns:a16="http://schemas.microsoft.com/office/drawing/2014/main" id="{6C3BE9B8-B53F-414A-9EA0-BA5630C06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62" y="3280680"/>
            <a:ext cx="16216638" cy="68158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D652FDF-477E-0E55-10AD-6ED3424B7513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EB50B30A-C3E4-354B-C864-295E36708AA8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4F51FE95-DC4B-F96C-27EC-14A94915DFEA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006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F8C6E7-C10C-4537-A07D-5DF552326DE0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4FC2FBB-648D-44DD-A301-44076F03FA2D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유저플로우</a:t>
            </a:r>
            <a:endParaRPr lang="en-US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00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5">
            <a:extLst>
              <a:ext uri="{FF2B5EF4-FFF2-40B4-BE49-F238E27FC236}">
                <a16:creationId xmlns:a16="http://schemas.microsoft.com/office/drawing/2014/main" id="{0E3E9F78-ACA0-4DFD-9947-1329900B1443}"/>
              </a:ext>
            </a:extLst>
          </p:cNvPr>
          <p:cNvSpPr txBox="1"/>
          <p:nvPr/>
        </p:nvSpPr>
        <p:spPr>
          <a:xfrm>
            <a:off x="457201" y="1170976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Planning &amp; UI </a:t>
            </a:r>
            <a:r>
              <a:rPr lang="en-US" altLang="ko-KR" sz="48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hierarchy</a:t>
            </a:r>
            <a:endParaRPr lang="en-US" sz="48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2A42E053-0CD6-4940-A3A6-6B29313C0E1A}"/>
              </a:ext>
            </a:extLst>
          </p:cNvPr>
          <p:cNvSpPr txBox="1"/>
          <p:nvPr/>
        </p:nvSpPr>
        <p:spPr>
          <a:xfrm>
            <a:off x="668755" y="2243436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프로젝트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ERD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구성에 대한 내용입니다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652FDF-477E-0E55-10AD-6ED3424B7513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EB50B30A-C3E4-354B-C864-295E36708AA8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4F51FE95-DC4B-F96C-27EC-14A94915DFEA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007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F8C6E7-C10C-4537-A07D-5DF552326DE0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4FC2FBB-648D-44DD-A301-44076F03FA2D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ERD</a:t>
            </a:r>
            <a:r>
              <a:rPr lang="ko-KR" altLang="en-US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구성</a:t>
            </a:r>
            <a:endParaRPr lang="en-US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BDE144-6A3C-43E4-9569-52ACA361586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0" y="3053100"/>
            <a:ext cx="16218000" cy="68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0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6">
            <a:extLst>
              <a:ext uri="{FF2B5EF4-FFF2-40B4-BE49-F238E27FC236}">
                <a16:creationId xmlns:a16="http://schemas.microsoft.com/office/drawing/2014/main" id="{2A42E053-0CD6-4940-A3A6-6B29313C0E1A}"/>
              </a:ext>
            </a:extLst>
          </p:cNvPr>
          <p:cNvSpPr txBox="1"/>
          <p:nvPr/>
        </p:nvSpPr>
        <p:spPr>
          <a:xfrm>
            <a:off x="784276" y="2194964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UI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계층도에 대한 내용입니다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E4285D5-E0D1-48D5-B8E4-56CB68E0523D}"/>
              </a:ext>
            </a:extLst>
          </p:cNvPr>
          <p:cNvSpPr/>
          <p:nvPr/>
        </p:nvSpPr>
        <p:spPr>
          <a:xfrm>
            <a:off x="8191500" y="3238501"/>
            <a:ext cx="1905000" cy="5477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SAMM</a:t>
            </a:r>
            <a:endParaRPr lang="ko-KR" altLang="en-US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F76FA39-CD69-4AA1-B94F-5C078E925E5A}"/>
              </a:ext>
            </a:extLst>
          </p:cNvPr>
          <p:cNvSpPr/>
          <p:nvPr/>
        </p:nvSpPr>
        <p:spPr>
          <a:xfrm>
            <a:off x="1399268" y="4211132"/>
            <a:ext cx="11249933" cy="5477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SAMM User</a:t>
            </a:r>
            <a:r>
              <a:rPr lang="ko-KR" altLang="en-US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FE12868-85CC-4B74-AD72-77F25112F782}"/>
              </a:ext>
            </a:extLst>
          </p:cNvPr>
          <p:cNvSpPr/>
          <p:nvPr/>
        </p:nvSpPr>
        <p:spPr>
          <a:xfrm>
            <a:off x="12801601" y="4211132"/>
            <a:ext cx="4327124" cy="5477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 Office</a:t>
            </a:r>
            <a:endParaRPr lang="ko-KR" altLang="en-US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C2B2CE3-F545-4D62-B70D-332A6D822F90}"/>
              </a:ext>
            </a:extLst>
          </p:cNvPr>
          <p:cNvSpPr/>
          <p:nvPr/>
        </p:nvSpPr>
        <p:spPr>
          <a:xfrm>
            <a:off x="1399268" y="5039072"/>
            <a:ext cx="1905000" cy="5477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B6B4F9C-1B88-4E9E-9275-F2ACF0622036}"/>
              </a:ext>
            </a:extLst>
          </p:cNvPr>
          <p:cNvSpPr/>
          <p:nvPr/>
        </p:nvSpPr>
        <p:spPr>
          <a:xfrm>
            <a:off x="3723368" y="5039072"/>
            <a:ext cx="1905000" cy="5477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F09A792-BB1C-41B9-8050-E97488C53FE7}"/>
              </a:ext>
            </a:extLst>
          </p:cNvPr>
          <p:cNvSpPr/>
          <p:nvPr/>
        </p:nvSpPr>
        <p:spPr>
          <a:xfrm>
            <a:off x="1399268" y="5827961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소셜로그인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00E630F-D711-426C-B7EB-25077F3B315F}"/>
              </a:ext>
            </a:extLst>
          </p:cNvPr>
          <p:cNvSpPr/>
          <p:nvPr/>
        </p:nvSpPr>
        <p:spPr>
          <a:xfrm>
            <a:off x="1399268" y="661685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F3A0B50-BADB-4113-8592-A337CE42BE12}"/>
              </a:ext>
            </a:extLst>
          </p:cNvPr>
          <p:cNvSpPr/>
          <p:nvPr/>
        </p:nvSpPr>
        <p:spPr>
          <a:xfrm>
            <a:off x="1399268" y="740574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8BD346E-4C61-4E63-B6BB-4C35D2A248A9}"/>
              </a:ext>
            </a:extLst>
          </p:cNvPr>
          <p:cNvSpPr/>
          <p:nvPr/>
        </p:nvSpPr>
        <p:spPr>
          <a:xfrm>
            <a:off x="3723368" y="661685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회원정보수정</a:t>
            </a:r>
            <a:endParaRPr lang="ko-KR" altLang="en-US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FF53D7CC-F921-4798-8093-3DBD97C5B54E}"/>
              </a:ext>
            </a:extLst>
          </p:cNvPr>
          <p:cNvSpPr/>
          <p:nvPr/>
        </p:nvSpPr>
        <p:spPr>
          <a:xfrm>
            <a:off x="3723368" y="7404791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탈퇴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BA91BE8-5D38-4E98-8AE7-9029E8B652B6}"/>
              </a:ext>
            </a:extLst>
          </p:cNvPr>
          <p:cNvSpPr/>
          <p:nvPr/>
        </p:nvSpPr>
        <p:spPr>
          <a:xfrm>
            <a:off x="3723368" y="582701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찜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조회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9F9BBC2-DB52-463A-B4DD-86603BE53672}"/>
              </a:ext>
            </a:extLst>
          </p:cNvPr>
          <p:cNvCxnSpPr>
            <a:stCxn id="78" idx="2"/>
          </p:cNvCxnSpPr>
          <p:nvPr/>
        </p:nvCxnSpPr>
        <p:spPr>
          <a:xfrm>
            <a:off x="9144000" y="3786215"/>
            <a:ext cx="0" cy="19631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53626F2-7A7B-461E-A7CA-1F730FAAD66D}"/>
              </a:ext>
            </a:extLst>
          </p:cNvPr>
          <p:cNvCxnSpPr>
            <a:cxnSpLocks/>
          </p:cNvCxnSpPr>
          <p:nvPr/>
        </p:nvCxnSpPr>
        <p:spPr>
          <a:xfrm flipH="1">
            <a:off x="4114800" y="3991910"/>
            <a:ext cx="109728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DF187E5-B6FC-417D-B90A-3889ADFA7837}"/>
              </a:ext>
            </a:extLst>
          </p:cNvPr>
          <p:cNvCxnSpPr/>
          <p:nvPr/>
        </p:nvCxnSpPr>
        <p:spPr>
          <a:xfrm>
            <a:off x="4114800" y="3982532"/>
            <a:ext cx="0" cy="19631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3387E5C-70CA-49B8-AE21-FCA48F07A340}"/>
              </a:ext>
            </a:extLst>
          </p:cNvPr>
          <p:cNvCxnSpPr>
            <a:cxnSpLocks/>
          </p:cNvCxnSpPr>
          <p:nvPr/>
        </p:nvCxnSpPr>
        <p:spPr>
          <a:xfrm>
            <a:off x="15087600" y="3991911"/>
            <a:ext cx="0" cy="19631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542667A-9E1F-4F71-96A9-A82E90E3BC28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2351768" y="4758847"/>
            <a:ext cx="0" cy="28022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AC8411D-F096-42E0-8660-5F28B84CDB24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2351768" y="5586785"/>
            <a:ext cx="10350" cy="24117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4F6FFE7-70E2-406D-9E46-0EABE52CE8BA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2351768" y="6352871"/>
            <a:ext cx="10350" cy="26398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A7AC9AEF-E122-4338-87C0-B356D9D95F94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2351768" y="7161898"/>
            <a:ext cx="10350" cy="24384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E0D54F0-0AD7-413D-955C-2A6ED7CB3E55}"/>
              </a:ext>
            </a:extLst>
          </p:cNvPr>
          <p:cNvCxnSpPr>
            <a:cxnSpLocks/>
          </p:cNvCxnSpPr>
          <p:nvPr/>
        </p:nvCxnSpPr>
        <p:spPr>
          <a:xfrm>
            <a:off x="4665518" y="4758847"/>
            <a:ext cx="0" cy="28022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8812A79-FB01-41E4-A7A9-EA9FF7E38C9B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4675868" y="5586785"/>
            <a:ext cx="0" cy="24022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CF72815-08E2-4131-975C-6C97321EEFA5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4675868" y="6352871"/>
            <a:ext cx="0" cy="26398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725FFD1-AE53-43ED-B94E-C4D72463737B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4675868" y="7161897"/>
            <a:ext cx="0" cy="24289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560B9B5-BACA-41EC-907F-0BD6D7A2466A}"/>
              </a:ext>
            </a:extLst>
          </p:cNvPr>
          <p:cNvGrpSpPr/>
          <p:nvPr/>
        </p:nvGrpSpPr>
        <p:grpSpPr>
          <a:xfrm>
            <a:off x="8349893" y="4737955"/>
            <a:ext cx="4010933" cy="4619540"/>
            <a:chOff x="6047319" y="4472014"/>
            <a:chExt cx="4010932" cy="4619540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2D25D9E8-ADA5-4474-AF6D-887D5F81325E}"/>
                </a:ext>
              </a:extLst>
            </p:cNvPr>
            <p:cNvSpPr/>
            <p:nvPr/>
          </p:nvSpPr>
          <p:spPr>
            <a:xfrm>
              <a:off x="7200751" y="5518326"/>
              <a:ext cx="1905000" cy="54771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축제상세정보조회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873CCA12-8660-42D0-B16F-048F4E1CDEB2}"/>
                </a:ext>
              </a:extLst>
            </p:cNvPr>
            <p:cNvSpPr/>
            <p:nvPr/>
          </p:nvSpPr>
          <p:spPr>
            <a:xfrm>
              <a:off x="6047319" y="4752240"/>
              <a:ext cx="1905000" cy="54771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축제검색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C403C5B-8AB1-45CF-AC37-1AAC94321F60}"/>
                </a:ext>
              </a:extLst>
            </p:cNvPr>
            <p:cNvSpPr/>
            <p:nvPr/>
          </p:nvSpPr>
          <p:spPr>
            <a:xfrm>
              <a:off x="8153251" y="4752240"/>
              <a:ext cx="1905000" cy="54771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지도기반검색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50484EA1-1ACA-48B3-BAE6-3F29EE0ADAD5}"/>
                </a:ext>
              </a:extLst>
            </p:cNvPr>
            <p:cNvSpPr/>
            <p:nvPr/>
          </p:nvSpPr>
          <p:spPr>
            <a:xfrm>
              <a:off x="7200751" y="6284412"/>
              <a:ext cx="1905000" cy="54771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 공유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71BEB5DA-B72C-4596-8050-7AF0B519C35C}"/>
                </a:ext>
              </a:extLst>
            </p:cNvPr>
            <p:cNvSpPr/>
            <p:nvPr/>
          </p:nvSpPr>
          <p:spPr>
            <a:xfrm>
              <a:off x="7200751" y="7050498"/>
              <a:ext cx="1905000" cy="54771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 사진 요청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A88ADA4-515A-4599-B358-3AD49B474EDE}"/>
                </a:ext>
              </a:extLst>
            </p:cNvPr>
            <p:cNvSpPr/>
            <p:nvPr/>
          </p:nvSpPr>
          <p:spPr>
            <a:xfrm>
              <a:off x="7200751" y="7797169"/>
              <a:ext cx="1905000" cy="54771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 리뷰 작성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4A4EDA6-B49D-4D48-AF39-E0F7FB0A4882}"/>
                </a:ext>
              </a:extLst>
            </p:cNvPr>
            <p:cNvSpPr/>
            <p:nvPr/>
          </p:nvSpPr>
          <p:spPr>
            <a:xfrm>
              <a:off x="7200751" y="8543840"/>
              <a:ext cx="1905000" cy="54771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축제 찜</a:t>
              </a: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F19DD1E-3C77-46A0-A2F7-46D4CB7751D8}"/>
                </a:ext>
              </a:extLst>
            </p:cNvPr>
            <p:cNvCxnSpPr>
              <a:cxnSpLocks/>
            </p:cNvCxnSpPr>
            <p:nvPr/>
          </p:nvCxnSpPr>
          <p:spPr>
            <a:xfrm>
              <a:off x="6982501" y="4472014"/>
              <a:ext cx="0" cy="28022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DEC526D-D79F-4C79-A5EF-976539DCF645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4472014"/>
              <a:ext cx="0" cy="28022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D91B2EB-5DD2-4426-A37C-8DBB7CB7B0AA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6999819" y="5299954"/>
              <a:ext cx="1153432" cy="21837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EFDA6B07-B168-43FC-BEC2-B5C92260238A}"/>
                </a:ext>
              </a:extLst>
            </p:cNvPr>
            <p:cNvCxnSpPr>
              <a:cxnSpLocks/>
              <a:stCxn id="104" idx="2"/>
              <a:endCxn id="102" idx="0"/>
            </p:cNvCxnSpPr>
            <p:nvPr/>
          </p:nvCxnSpPr>
          <p:spPr>
            <a:xfrm flipH="1">
              <a:off x="8153251" y="5299954"/>
              <a:ext cx="952500" cy="21837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ACAC2CF4-E299-468B-BED1-CDAAF60172AB}"/>
                </a:ext>
              </a:extLst>
            </p:cNvPr>
            <p:cNvCxnSpPr>
              <a:cxnSpLocks/>
              <a:stCxn id="102" idx="2"/>
              <a:endCxn id="105" idx="0"/>
            </p:cNvCxnSpPr>
            <p:nvPr/>
          </p:nvCxnSpPr>
          <p:spPr>
            <a:xfrm>
              <a:off x="8153251" y="6066040"/>
              <a:ext cx="0" cy="21837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A6CF70DE-0DE0-429C-B539-8AB48A40FEDD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8153251" y="6832126"/>
              <a:ext cx="0" cy="21837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B2EF6263-780C-40F7-B239-A1D315ABE3A2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>
              <a:off x="8153251" y="7598212"/>
              <a:ext cx="0" cy="198957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98186DE-F568-484A-AD5E-9C2B3DA6D50F}"/>
                </a:ext>
              </a:extLst>
            </p:cNvPr>
            <p:cNvCxnSpPr>
              <a:cxnSpLocks/>
              <a:stCxn id="108" idx="0"/>
              <a:endCxn id="107" idx="2"/>
            </p:cNvCxnSpPr>
            <p:nvPr/>
          </p:nvCxnSpPr>
          <p:spPr>
            <a:xfrm flipV="1">
              <a:off x="8153251" y="8344883"/>
              <a:ext cx="0" cy="198957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A4AD9C-FC95-4F30-A581-2E03D3ABA3F8}"/>
              </a:ext>
            </a:extLst>
          </p:cNvPr>
          <p:cNvSpPr/>
          <p:nvPr/>
        </p:nvSpPr>
        <p:spPr>
          <a:xfrm>
            <a:off x="3668964" y="9197144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메일전송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BC16D51-D99F-406B-9A21-848CCD259F48}"/>
              </a:ext>
            </a:extLst>
          </p:cNvPr>
          <p:cNvCxnSpPr>
            <a:cxnSpLocks/>
            <a:stCxn id="85" idx="2"/>
            <a:endCxn id="117" idx="1"/>
          </p:cNvCxnSpPr>
          <p:nvPr/>
        </p:nvCxnSpPr>
        <p:spPr>
          <a:xfrm>
            <a:off x="2351768" y="7953457"/>
            <a:ext cx="1317197" cy="1517546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764154-5A4A-45EE-94C3-34B432090E1A}"/>
              </a:ext>
            </a:extLst>
          </p:cNvPr>
          <p:cNvCxnSpPr>
            <a:cxnSpLocks/>
            <a:stCxn id="117" idx="3"/>
            <a:endCxn id="108" idx="1"/>
          </p:cNvCxnSpPr>
          <p:nvPr/>
        </p:nvCxnSpPr>
        <p:spPr>
          <a:xfrm flipV="1">
            <a:off x="5573964" y="9083638"/>
            <a:ext cx="3929361" cy="387365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72AFABCC-BC13-4E43-87DD-C1BF9E054CBB}"/>
              </a:ext>
            </a:extLst>
          </p:cNvPr>
          <p:cNvSpPr txBox="1"/>
          <p:nvPr/>
        </p:nvSpPr>
        <p:spPr>
          <a:xfrm>
            <a:off x="2346602" y="8477034"/>
            <a:ext cx="176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 비밀번호 발송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892A85E-02F7-45EA-90D3-D11BF1DD0496}"/>
              </a:ext>
            </a:extLst>
          </p:cNvPr>
          <p:cNvSpPr txBox="1"/>
          <p:nvPr/>
        </p:nvSpPr>
        <p:spPr>
          <a:xfrm>
            <a:off x="6789506" y="8673926"/>
            <a:ext cx="208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스케쥴러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D-day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메일 발송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E185CDDC-B543-4012-A4A5-47E0437CE256}"/>
              </a:ext>
            </a:extLst>
          </p:cNvPr>
          <p:cNvSpPr/>
          <p:nvPr/>
        </p:nvSpPr>
        <p:spPr>
          <a:xfrm>
            <a:off x="12877949" y="5039072"/>
            <a:ext cx="1905000" cy="5477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관리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0895E547-62F3-44AD-A56E-2A7A04394E3C}"/>
              </a:ext>
            </a:extLst>
          </p:cNvPr>
          <p:cNvSpPr/>
          <p:nvPr/>
        </p:nvSpPr>
        <p:spPr>
          <a:xfrm>
            <a:off x="15223724" y="5039072"/>
            <a:ext cx="1905000" cy="5477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관리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48793E36-8B69-462C-B95E-9336FCF44CC7}"/>
              </a:ext>
            </a:extLst>
          </p:cNvPr>
          <p:cNvSpPr/>
          <p:nvPr/>
        </p:nvSpPr>
        <p:spPr>
          <a:xfrm>
            <a:off x="12877949" y="5805158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관리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99DD7A19-F585-461E-93E2-985CE0330D00}"/>
              </a:ext>
            </a:extLst>
          </p:cNvPr>
          <p:cNvSpPr/>
          <p:nvPr/>
        </p:nvSpPr>
        <p:spPr>
          <a:xfrm>
            <a:off x="12877949" y="6571244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관리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DAA5FB03-65C1-450E-B53F-CCF0DF0A971C}"/>
              </a:ext>
            </a:extLst>
          </p:cNvPr>
          <p:cNvSpPr/>
          <p:nvPr/>
        </p:nvSpPr>
        <p:spPr>
          <a:xfrm>
            <a:off x="15223724" y="5810054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 게시판 글 관리</a:t>
            </a: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053CA506-9FA1-4CAE-937D-5B88BFD00521}"/>
              </a:ext>
            </a:extLst>
          </p:cNvPr>
          <p:cNvSpPr/>
          <p:nvPr/>
        </p:nvSpPr>
        <p:spPr>
          <a:xfrm>
            <a:off x="12877949" y="7331465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축제 사진 요청 관리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2D73CC15-BA12-439A-B7BC-D5414B908E00}"/>
              </a:ext>
            </a:extLst>
          </p:cNvPr>
          <p:cNvSpPr/>
          <p:nvPr/>
        </p:nvSpPr>
        <p:spPr>
          <a:xfrm>
            <a:off x="6022850" y="5039072"/>
            <a:ext cx="1905000" cy="5477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385D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 게시판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0738D5D-7665-4BFC-B7A3-74D3A9101C23}"/>
              </a:ext>
            </a:extLst>
          </p:cNvPr>
          <p:cNvSpPr/>
          <p:nvPr/>
        </p:nvSpPr>
        <p:spPr>
          <a:xfrm>
            <a:off x="6022850" y="661685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댓글</a:t>
            </a:r>
            <a:endParaRPr lang="ko-KR" altLang="en-US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EF904387-D4D8-4391-BE8C-CAF7B0293107}"/>
              </a:ext>
            </a:extLst>
          </p:cNvPr>
          <p:cNvSpPr/>
          <p:nvPr/>
        </p:nvSpPr>
        <p:spPr>
          <a:xfrm>
            <a:off x="6022850" y="7404791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게시글조회</a:t>
            </a:r>
            <a:endParaRPr lang="ko-KR" altLang="en-US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234A7BF1-D927-46AB-AC9F-8CBACBC34E06}"/>
              </a:ext>
            </a:extLst>
          </p:cNvPr>
          <p:cNvSpPr/>
          <p:nvPr/>
        </p:nvSpPr>
        <p:spPr>
          <a:xfrm>
            <a:off x="6022850" y="5827012"/>
            <a:ext cx="1905000" cy="5477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</a:t>
            </a:r>
            <a:endParaRPr lang="ko-KR" altLang="en-US" sz="1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88F10EF-F70C-4B9B-B0C9-0F723D405DC8}"/>
              </a:ext>
            </a:extLst>
          </p:cNvPr>
          <p:cNvCxnSpPr>
            <a:cxnSpLocks/>
          </p:cNvCxnSpPr>
          <p:nvPr/>
        </p:nvCxnSpPr>
        <p:spPr>
          <a:xfrm>
            <a:off x="6965000" y="4758847"/>
            <a:ext cx="0" cy="28022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C62E437-EE07-4E52-8D16-F7EF4F61B888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6975350" y="5586785"/>
            <a:ext cx="0" cy="24022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1AB3482-D2F2-4607-8558-B2E4B7578516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6975350" y="6352871"/>
            <a:ext cx="0" cy="26398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DA0FB802-6AA7-4198-A153-57E93C407381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6975350" y="7161897"/>
            <a:ext cx="0" cy="24289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6C8E5DE-63F9-4BF1-B162-D352720D9532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13830449" y="4750373"/>
            <a:ext cx="0" cy="28869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3F4BBDE-4184-4B5B-9090-19C72DC59279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16176224" y="4737955"/>
            <a:ext cx="0" cy="30111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F625C45-5EB2-41B0-AC1D-11A669304A00}"/>
              </a:ext>
            </a:extLst>
          </p:cNvPr>
          <p:cNvCxnSpPr>
            <a:cxnSpLocks/>
            <a:stCxn id="122" idx="2"/>
            <a:endCxn id="124" idx="0"/>
          </p:cNvCxnSpPr>
          <p:nvPr/>
        </p:nvCxnSpPr>
        <p:spPr>
          <a:xfrm>
            <a:off x="13830449" y="5586787"/>
            <a:ext cx="0" cy="21837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5F15394-A52C-4710-AD19-6FE9515DA608}"/>
              </a:ext>
            </a:extLst>
          </p:cNvPr>
          <p:cNvCxnSpPr>
            <a:cxnSpLocks/>
            <a:stCxn id="124" idx="2"/>
            <a:endCxn id="125" idx="0"/>
          </p:cNvCxnSpPr>
          <p:nvPr/>
        </p:nvCxnSpPr>
        <p:spPr>
          <a:xfrm>
            <a:off x="13830449" y="6352873"/>
            <a:ext cx="0" cy="21837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0945D76-7467-489B-B2CA-6C9B7780B50A}"/>
              </a:ext>
            </a:extLst>
          </p:cNvPr>
          <p:cNvCxnSpPr>
            <a:cxnSpLocks/>
            <a:stCxn id="125" idx="2"/>
            <a:endCxn id="127" idx="0"/>
          </p:cNvCxnSpPr>
          <p:nvPr/>
        </p:nvCxnSpPr>
        <p:spPr>
          <a:xfrm>
            <a:off x="13830449" y="7118959"/>
            <a:ext cx="0" cy="21250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AD03365F-A551-4098-8153-1499A0D42773}"/>
              </a:ext>
            </a:extLst>
          </p:cNvPr>
          <p:cNvCxnSpPr>
            <a:cxnSpLocks/>
            <a:stCxn id="106" idx="3"/>
            <a:endCxn id="127" idx="1"/>
          </p:cNvCxnSpPr>
          <p:nvPr/>
        </p:nvCxnSpPr>
        <p:spPr>
          <a:xfrm>
            <a:off x="11408326" y="7590296"/>
            <a:ext cx="1469624" cy="1502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322C8A7C-B39A-4CF3-9C9C-010C813D0038}"/>
              </a:ext>
            </a:extLst>
          </p:cNvPr>
          <p:cNvCxnSpPr>
            <a:cxnSpLocks/>
            <a:stCxn id="123" idx="2"/>
            <a:endCxn id="126" idx="0"/>
          </p:cNvCxnSpPr>
          <p:nvPr/>
        </p:nvCxnSpPr>
        <p:spPr>
          <a:xfrm>
            <a:off x="16176224" y="5586787"/>
            <a:ext cx="0" cy="22326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AE045B-7935-8CAC-7FE7-5145E6F0385C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EB9239CF-2518-E64B-317F-FEE1D052E782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CC22B351-7E3D-89EF-67AC-A71853836065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solidFill>
                    <a:schemeClr val="bg1"/>
                  </a:solidFill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008</a:t>
              </a:r>
              <a:endParaRPr lang="en-US" sz="1601" dirty="0">
                <a:solidFill>
                  <a:schemeClr val="bg1"/>
                </a:solidFill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80184B9A-AD9A-72E3-7778-BDA0EC712974}"/>
              </a:ext>
            </a:extLst>
          </p:cNvPr>
          <p:cNvSpPr txBox="1"/>
          <p:nvPr/>
        </p:nvSpPr>
        <p:spPr>
          <a:xfrm>
            <a:off x="457201" y="1170976"/>
            <a:ext cx="145714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kern="0" spc="-2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Planning &amp; UI </a:t>
            </a:r>
            <a:r>
              <a:rPr lang="en-US" altLang="ko-KR" sz="4800" dirty="0">
                <a:solidFill>
                  <a:schemeClr val="bg1"/>
                </a:solidFill>
                <a:latin typeface="가나초콜릿" panose="020B0600000101010101" pitchFamily="50" charset="-127"/>
                <a:ea typeface="가나초콜릿" panose="020B0600000101010101" pitchFamily="50" charset="-127"/>
              </a:rPr>
              <a:t>hierarchy</a:t>
            </a:r>
            <a:endParaRPr lang="en-US" sz="4800" dirty="0">
              <a:solidFill>
                <a:schemeClr val="bg1"/>
              </a:solidFill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8D088C3-3F06-983B-A54C-224001A527C1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설계 및 </a:t>
            </a:r>
            <a:r>
              <a:rPr lang="en-US" altLang="ko-KR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UI</a:t>
            </a:r>
            <a:r>
              <a:rPr lang="ko-KR" altLang="en-US" sz="4001" kern="0" spc="-20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Black" pitchFamily="34" charset="0"/>
              </a:rPr>
              <a:t>계층도</a:t>
            </a:r>
            <a:endParaRPr lang="en-US" dirty="0">
              <a:solidFill>
                <a:schemeClr val="bg1"/>
              </a:solidFill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8BAA78-71DD-6E95-7004-096E7397F5AD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4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B6EE0F6-B879-16E1-C76C-3F5D169ED377}"/>
              </a:ext>
            </a:extLst>
          </p:cNvPr>
          <p:cNvGrpSpPr/>
          <p:nvPr/>
        </p:nvGrpSpPr>
        <p:grpSpPr>
          <a:xfrm>
            <a:off x="0" y="-11002"/>
            <a:ext cx="18285714" cy="2832770"/>
            <a:chOff x="0" y="-11003"/>
            <a:chExt cx="18285714" cy="400000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EE6EFF21-9039-3FFF-FA15-2DF9D3F87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D53C24F2-E69C-43BF-A8E3-CCBEE9BC2026}"/>
              </a:ext>
            </a:extLst>
          </p:cNvPr>
          <p:cNvSpPr txBox="1"/>
          <p:nvPr/>
        </p:nvSpPr>
        <p:spPr>
          <a:xfrm>
            <a:off x="228600" y="1273434"/>
            <a:ext cx="7696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kern="0" spc="-200" dirty="0">
                <a:solidFill>
                  <a:srgbClr val="000000"/>
                </a:solidFill>
                <a:latin typeface="가나초콜릿" panose="020B0600000101010101" pitchFamily="50" charset="-127"/>
                <a:ea typeface="가나초콜릿" panose="020B0600000101010101" pitchFamily="50" charset="-127"/>
                <a:cs typeface="Noto Sans CJK KR Black" pitchFamily="34" charset="0"/>
              </a:rPr>
              <a:t>Project schedule</a:t>
            </a:r>
            <a:endParaRPr lang="en-US" altLang="ko-KR" sz="4800" dirty="0">
              <a:latin typeface="가나초콜릿" panose="020B0600000101010101" pitchFamily="50" charset="-127"/>
              <a:ea typeface="가나초콜릿" panose="020B0600000101010101" pitchFamily="50" charset="-127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E609026-E068-40CB-8C3B-F2113A1F4AFA}"/>
              </a:ext>
            </a:extLst>
          </p:cNvPr>
          <p:cNvSpPr txBox="1"/>
          <p:nvPr/>
        </p:nvSpPr>
        <p:spPr>
          <a:xfrm>
            <a:off x="533401" y="2095527"/>
            <a:ext cx="123614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838383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프로젝트 일정에 대한 내용입니다</a:t>
            </a:r>
            <a:r>
              <a:rPr lang="en-US" altLang="ko-KR" dirty="0">
                <a:solidFill>
                  <a:srgbClr val="838383"/>
                </a:solidFill>
                <a:latin typeface="고양일산 L" panose="02020603020101020101" pitchFamily="18" charset="-127"/>
                <a:ea typeface="고양일산 L" panose="02020603020101020101" pitchFamily="18" charset="-127"/>
                <a:cs typeface="Noto Sans CJK KR Regular" pitchFamily="34" charset="0"/>
              </a:rPr>
              <a:t>.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02C43-FFFE-4D55-9AFA-A24238AF7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1" y="3848101"/>
            <a:ext cx="16902438" cy="53416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EA80B2F-E6CB-6049-5A5F-9C6F5CD42E11}"/>
              </a:ext>
            </a:extLst>
          </p:cNvPr>
          <p:cNvGrpSpPr/>
          <p:nvPr/>
        </p:nvGrpSpPr>
        <p:grpSpPr>
          <a:xfrm>
            <a:off x="228601" y="174542"/>
            <a:ext cx="17844116" cy="369524"/>
            <a:chOff x="228600" y="174540"/>
            <a:chExt cx="17844115" cy="369524"/>
          </a:xfrm>
        </p:grpSpPr>
        <p:sp>
          <p:nvSpPr>
            <p:cNvPr id="7" name="Object 25">
              <a:extLst>
                <a:ext uri="{FF2B5EF4-FFF2-40B4-BE49-F238E27FC236}">
                  <a16:creationId xmlns:a16="http://schemas.microsoft.com/office/drawing/2014/main" id="{2B2E22E3-8CC8-4672-93F4-F39D62D25304}"/>
                </a:ext>
              </a:extLst>
            </p:cNvPr>
            <p:cNvSpPr txBox="1"/>
            <p:nvPr/>
          </p:nvSpPr>
          <p:spPr>
            <a:xfrm>
              <a:off x="17103384" y="174540"/>
              <a:ext cx="969331" cy="3386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Pattaya" pitchFamily="34" charset="0"/>
                </a:rPr>
                <a:t>SAMM</a:t>
              </a:r>
              <a:endParaRPr lang="en-US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63D8CFA6-AF1B-6DC6-4CD1-498F79B621D3}"/>
                </a:ext>
              </a:extLst>
            </p:cNvPr>
            <p:cNvSpPr txBox="1"/>
            <p:nvPr/>
          </p:nvSpPr>
          <p:spPr>
            <a:xfrm>
              <a:off x="228600" y="205382"/>
              <a:ext cx="762000" cy="3386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1" dirty="0">
                  <a:latin typeface="EF_다이어리" panose="02000503000000000000" pitchFamily="2" charset="-127"/>
                  <a:ea typeface="EF_다이어리" panose="02000503000000000000" pitchFamily="2" charset="-127"/>
                  <a:cs typeface="IBM Plex Sans KR" pitchFamily="34" charset="0"/>
                </a:rPr>
                <a:t>009</a:t>
              </a:r>
              <a:endParaRPr lang="en-US" sz="1601" dirty="0">
                <a:latin typeface="EF_다이어리" panose="02000503000000000000" pitchFamily="2" charset="-127"/>
                <a:ea typeface="EF_다이어리" panose="02000503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6FEBF2-BAC3-4812-AA8B-8479138515F6}"/>
              </a:ext>
            </a:extLst>
          </p:cNvPr>
          <p:cNvSpPr/>
          <p:nvPr/>
        </p:nvSpPr>
        <p:spPr>
          <a:xfrm>
            <a:off x="533401" y="2933700"/>
            <a:ext cx="17162048" cy="7010400"/>
          </a:xfrm>
          <a:prstGeom prst="rect">
            <a:avLst/>
          </a:prstGeom>
          <a:noFill/>
          <a:ln w="3175" cap="flat" cmpd="sng" algn="ctr">
            <a:solidFill>
              <a:srgbClr val="FBBB0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556AA89-C4D0-4185-9178-EB18D9BCC0CC}"/>
              </a:ext>
            </a:extLst>
          </p:cNvPr>
          <p:cNvSpPr txBox="1"/>
          <p:nvPr/>
        </p:nvSpPr>
        <p:spPr>
          <a:xfrm>
            <a:off x="10338371" y="2046315"/>
            <a:ext cx="7229801" cy="7080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1" kern="0" spc="-200" dirty="0">
                <a:latin typeface="고양일산 L" panose="02020603020101020101" pitchFamily="18" charset="-127"/>
                <a:ea typeface="고양일산 L" panose="02020603020101020101" pitchFamily="18" charset="-127"/>
              </a:rPr>
              <a:t>프로젝트 일정</a:t>
            </a:r>
            <a:endParaRPr lang="en-US" altLang="ko-KR" sz="4001" dirty="0">
              <a:latin typeface="고양일산 L" panose="02020603020101020101" pitchFamily="18" charset="-127"/>
              <a:ea typeface="고양일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602</Words>
  <Application>Microsoft Office PowerPoint</Application>
  <PresentationFormat>사용자 지정</PresentationFormat>
  <Paragraphs>266</Paragraphs>
  <Slides>19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고양일산 L</vt:lpstr>
      <vt:lpstr>나눔스퀘어</vt:lpstr>
      <vt:lpstr>Calibri</vt:lpstr>
      <vt:lpstr>맑은 고딕</vt:lpstr>
      <vt:lpstr>나눔고딕 ExtraBold</vt:lpstr>
      <vt:lpstr>EF_다이어리</vt:lpstr>
      <vt:lpstr>Arial</vt:lpstr>
      <vt:lpstr>가나초콜릿</vt:lpstr>
      <vt:lpstr>고양일산 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kang jooseong</cp:lastModifiedBy>
  <cp:revision>162</cp:revision>
  <dcterms:created xsi:type="dcterms:W3CDTF">2022-08-17T13:06:44Z</dcterms:created>
  <dcterms:modified xsi:type="dcterms:W3CDTF">2022-08-19T01:46:46Z</dcterms:modified>
</cp:coreProperties>
</file>